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7"/>
  </p:notesMasterIdLst>
  <p:sldIdLst>
    <p:sldId id="304" r:id="rId6"/>
    <p:sldId id="262" r:id="rId7"/>
    <p:sldId id="265" r:id="rId8"/>
    <p:sldId id="257" r:id="rId9"/>
    <p:sldId id="286" r:id="rId10"/>
    <p:sldId id="288" r:id="rId11"/>
    <p:sldId id="290" r:id="rId12"/>
    <p:sldId id="261" r:id="rId13"/>
    <p:sldId id="263" r:id="rId14"/>
    <p:sldId id="266" r:id="rId15"/>
    <p:sldId id="272" r:id="rId16"/>
    <p:sldId id="267" r:id="rId17"/>
    <p:sldId id="274" r:id="rId18"/>
    <p:sldId id="268" r:id="rId19"/>
    <p:sldId id="302" r:id="rId20"/>
    <p:sldId id="294" r:id="rId21"/>
    <p:sldId id="296" r:id="rId22"/>
    <p:sldId id="297" r:id="rId23"/>
    <p:sldId id="307" r:id="rId24"/>
    <p:sldId id="303" r:id="rId25"/>
    <p:sldId id="30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4707D"/>
    <a:srgbClr val="FFCE33"/>
    <a:srgbClr val="FFDA65"/>
    <a:srgbClr val="FFDE75"/>
    <a:srgbClr val="FFE48F"/>
    <a:srgbClr val="FFE9A3"/>
    <a:srgbClr val="FFE38B"/>
    <a:srgbClr val="FFE79B"/>
    <a:srgbClr val="6CA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81" autoAdjust="0"/>
    <p:restoredTop sz="94364" autoAdjust="0"/>
  </p:normalViewPr>
  <p:slideViewPr>
    <p:cSldViewPr snapToGrid="0">
      <p:cViewPr varScale="1">
        <p:scale>
          <a:sx n="84" d="100"/>
          <a:sy n="84" d="100"/>
        </p:scale>
        <p:origin x="1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254DE2-5DDC-45BA-8AB6-473E77C0C4AF}" type="doc">
      <dgm:prSet loTypeId="urn:microsoft.com/office/officeart/2005/8/layout/cycle8" loCatId="cycle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1C8EE4-EA43-4F29-A5B5-1835FFD5D652}">
      <dgm:prSet phldrT="[Текст]"/>
      <dgm:spPr>
        <a:solidFill>
          <a:srgbClr val="006666"/>
        </a:solidFill>
      </dgm:spPr>
      <dgm:t>
        <a:bodyPr/>
        <a:lstStyle/>
        <a:p>
          <a:r>
            <a:rPr lang="ru-RU" dirty="0" smtClean="0"/>
            <a:t>наука</a:t>
          </a:r>
          <a:endParaRPr lang="ru-RU" dirty="0"/>
        </a:p>
      </dgm:t>
    </dgm:pt>
    <dgm:pt modelId="{AFC39466-5DF1-493F-A604-665C871377D1}" type="parTrans" cxnId="{AE6E6415-8078-4EAC-A622-B4E71DA99FE3}">
      <dgm:prSet/>
      <dgm:spPr/>
      <dgm:t>
        <a:bodyPr/>
        <a:lstStyle/>
        <a:p>
          <a:endParaRPr lang="ru-RU"/>
        </a:p>
      </dgm:t>
    </dgm:pt>
    <dgm:pt modelId="{7113D746-9A26-4E8F-8DB9-75D1EF805C47}" type="sibTrans" cxnId="{AE6E6415-8078-4EAC-A622-B4E71DA99FE3}">
      <dgm:prSet/>
      <dgm:spPr/>
      <dgm:t>
        <a:bodyPr/>
        <a:lstStyle/>
        <a:p>
          <a:endParaRPr lang="ru-RU"/>
        </a:p>
      </dgm:t>
    </dgm:pt>
    <dgm:pt modelId="{AEBF568B-684E-4E9B-AE58-829513D0D66C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искусство</a:t>
          </a:r>
          <a:endParaRPr lang="ru-RU" dirty="0"/>
        </a:p>
      </dgm:t>
    </dgm:pt>
    <dgm:pt modelId="{9F8F4BAC-28D7-49AD-BC8D-3C21A04745A2}" type="parTrans" cxnId="{C347E9CB-3CC5-4458-87AC-2B3CCC33E240}">
      <dgm:prSet/>
      <dgm:spPr/>
      <dgm:t>
        <a:bodyPr/>
        <a:lstStyle/>
        <a:p>
          <a:endParaRPr lang="ru-RU"/>
        </a:p>
      </dgm:t>
    </dgm:pt>
    <dgm:pt modelId="{0A1BFE9C-8294-4421-9E92-C2E266B7E7D5}" type="sibTrans" cxnId="{C347E9CB-3CC5-4458-87AC-2B3CCC33E240}">
      <dgm:prSet/>
      <dgm:spPr/>
      <dgm:t>
        <a:bodyPr/>
        <a:lstStyle/>
        <a:p>
          <a:endParaRPr lang="ru-RU"/>
        </a:p>
      </dgm:t>
    </dgm:pt>
    <dgm:pt modelId="{C8253853-A69F-4A70-9647-B6C1C0B5FDDF}">
      <dgm:prSet phldrT="[Текст]" custT="1"/>
      <dgm:spPr>
        <a:solidFill>
          <a:srgbClr val="EE4252"/>
        </a:solidFill>
      </dgm:spPr>
      <dgm:t>
        <a:bodyPr/>
        <a:lstStyle/>
        <a:p>
          <a:r>
            <a:rPr lang="ru-RU" sz="6000" dirty="0" smtClean="0"/>
            <a:t>спорт</a:t>
          </a:r>
          <a:endParaRPr lang="ru-RU" sz="6000" dirty="0"/>
        </a:p>
      </dgm:t>
    </dgm:pt>
    <dgm:pt modelId="{5E70D2D7-AB5B-41B5-9FC9-C3706080A8FE}" type="parTrans" cxnId="{ADC1A88B-7ABF-4BC6-BB1C-16C9856E0995}">
      <dgm:prSet/>
      <dgm:spPr/>
      <dgm:t>
        <a:bodyPr/>
        <a:lstStyle/>
        <a:p>
          <a:endParaRPr lang="ru-RU"/>
        </a:p>
      </dgm:t>
    </dgm:pt>
    <dgm:pt modelId="{01990291-4D26-4E72-913B-33C3ACD91B7C}" type="sibTrans" cxnId="{ADC1A88B-7ABF-4BC6-BB1C-16C9856E0995}">
      <dgm:prSet/>
      <dgm:spPr/>
      <dgm:t>
        <a:bodyPr/>
        <a:lstStyle/>
        <a:p>
          <a:endParaRPr lang="ru-RU"/>
        </a:p>
      </dgm:t>
    </dgm:pt>
    <dgm:pt modelId="{A8672306-C2A9-4434-A69C-A62075A7BBBA}" type="pres">
      <dgm:prSet presAssocID="{1B254DE2-5DDC-45BA-8AB6-473E77C0C4A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63AED4-3FC9-4DD3-ACA9-496F83DE2C74}" type="pres">
      <dgm:prSet presAssocID="{1B254DE2-5DDC-45BA-8AB6-473E77C0C4AF}" presName="wedge1" presStyleLbl="node1" presStyleIdx="0" presStyleCnt="3"/>
      <dgm:spPr/>
      <dgm:t>
        <a:bodyPr/>
        <a:lstStyle/>
        <a:p>
          <a:endParaRPr lang="ru-RU"/>
        </a:p>
      </dgm:t>
    </dgm:pt>
    <dgm:pt modelId="{7DE84833-AE73-427D-9425-3359D3ADC00F}" type="pres">
      <dgm:prSet presAssocID="{1B254DE2-5DDC-45BA-8AB6-473E77C0C4AF}" presName="dummy1a" presStyleCnt="0"/>
      <dgm:spPr/>
    </dgm:pt>
    <dgm:pt modelId="{FDDB8B5E-8846-4E64-A09D-05603A81C956}" type="pres">
      <dgm:prSet presAssocID="{1B254DE2-5DDC-45BA-8AB6-473E77C0C4AF}" presName="dummy1b" presStyleCnt="0"/>
      <dgm:spPr/>
    </dgm:pt>
    <dgm:pt modelId="{491430C5-1B5D-4D0B-B406-6C2EB5D2F8ED}" type="pres">
      <dgm:prSet presAssocID="{1B254DE2-5DDC-45BA-8AB6-473E77C0C4A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2AD75-E0A6-473F-9BB7-BEC93AD6603B}" type="pres">
      <dgm:prSet presAssocID="{1B254DE2-5DDC-45BA-8AB6-473E77C0C4AF}" presName="wedge2" presStyleLbl="node1" presStyleIdx="1" presStyleCnt="3"/>
      <dgm:spPr/>
      <dgm:t>
        <a:bodyPr/>
        <a:lstStyle/>
        <a:p>
          <a:endParaRPr lang="ru-RU"/>
        </a:p>
      </dgm:t>
    </dgm:pt>
    <dgm:pt modelId="{F6891A98-5265-49AA-B90B-89AFEE5D5C31}" type="pres">
      <dgm:prSet presAssocID="{1B254DE2-5DDC-45BA-8AB6-473E77C0C4AF}" presName="dummy2a" presStyleCnt="0"/>
      <dgm:spPr/>
    </dgm:pt>
    <dgm:pt modelId="{D03A03E8-9390-4116-897E-0F0FCE957A4F}" type="pres">
      <dgm:prSet presAssocID="{1B254DE2-5DDC-45BA-8AB6-473E77C0C4AF}" presName="dummy2b" presStyleCnt="0"/>
      <dgm:spPr/>
    </dgm:pt>
    <dgm:pt modelId="{0A210268-E2F1-4831-B426-78ED7630F1E6}" type="pres">
      <dgm:prSet presAssocID="{1B254DE2-5DDC-45BA-8AB6-473E77C0C4A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74389-2638-487D-B13A-3608CF168E85}" type="pres">
      <dgm:prSet presAssocID="{1B254DE2-5DDC-45BA-8AB6-473E77C0C4AF}" presName="wedge3" presStyleLbl="node1" presStyleIdx="2" presStyleCnt="3"/>
      <dgm:spPr/>
      <dgm:t>
        <a:bodyPr/>
        <a:lstStyle/>
        <a:p>
          <a:endParaRPr lang="ru-RU"/>
        </a:p>
      </dgm:t>
    </dgm:pt>
    <dgm:pt modelId="{1B2EEC2C-0405-491D-AEC4-DAAD4FAC33D0}" type="pres">
      <dgm:prSet presAssocID="{1B254DE2-5DDC-45BA-8AB6-473E77C0C4AF}" presName="dummy3a" presStyleCnt="0"/>
      <dgm:spPr/>
    </dgm:pt>
    <dgm:pt modelId="{6D49E4E7-045C-499C-931F-B103995BD718}" type="pres">
      <dgm:prSet presAssocID="{1B254DE2-5DDC-45BA-8AB6-473E77C0C4AF}" presName="dummy3b" presStyleCnt="0"/>
      <dgm:spPr/>
    </dgm:pt>
    <dgm:pt modelId="{9ECEE3A2-B069-4A2A-88CA-3AB371E9954C}" type="pres">
      <dgm:prSet presAssocID="{1B254DE2-5DDC-45BA-8AB6-473E77C0C4A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06174-A620-4AE0-A124-C6D6364B3422}" type="pres">
      <dgm:prSet presAssocID="{7113D746-9A26-4E8F-8DB9-75D1EF805C47}" presName="arrowWedge1" presStyleLbl="fgSibTrans2D1" presStyleIdx="0" presStyleCnt="3"/>
      <dgm:spPr/>
    </dgm:pt>
    <dgm:pt modelId="{7A6C2AFD-4A87-470C-8B90-53804DE43719}" type="pres">
      <dgm:prSet presAssocID="{0A1BFE9C-8294-4421-9E92-C2E266B7E7D5}" presName="arrowWedge2" presStyleLbl="fgSibTrans2D1" presStyleIdx="1" presStyleCnt="3"/>
      <dgm:spPr/>
    </dgm:pt>
    <dgm:pt modelId="{201E8995-836E-4188-9961-797C4FF8BABC}" type="pres">
      <dgm:prSet presAssocID="{01990291-4D26-4E72-913B-33C3ACD91B7C}" presName="arrowWedge3" presStyleLbl="fgSibTrans2D1" presStyleIdx="2" presStyleCnt="3"/>
      <dgm:spPr/>
    </dgm:pt>
  </dgm:ptLst>
  <dgm:cxnLst>
    <dgm:cxn modelId="{4980D46D-F10A-4D3C-B606-9F96C8682AB0}" type="presOf" srcId="{C8253853-A69F-4A70-9647-B6C1C0B5FDDF}" destId="{48C74389-2638-487D-B13A-3608CF168E85}" srcOrd="0" destOrd="0" presId="urn:microsoft.com/office/officeart/2005/8/layout/cycle8"/>
    <dgm:cxn modelId="{ADC1A88B-7ABF-4BC6-BB1C-16C9856E0995}" srcId="{1B254DE2-5DDC-45BA-8AB6-473E77C0C4AF}" destId="{C8253853-A69F-4A70-9647-B6C1C0B5FDDF}" srcOrd="2" destOrd="0" parTransId="{5E70D2D7-AB5B-41B5-9FC9-C3706080A8FE}" sibTransId="{01990291-4D26-4E72-913B-33C3ACD91B7C}"/>
    <dgm:cxn modelId="{C347E9CB-3CC5-4458-87AC-2B3CCC33E240}" srcId="{1B254DE2-5DDC-45BA-8AB6-473E77C0C4AF}" destId="{AEBF568B-684E-4E9B-AE58-829513D0D66C}" srcOrd="1" destOrd="0" parTransId="{9F8F4BAC-28D7-49AD-BC8D-3C21A04745A2}" sibTransId="{0A1BFE9C-8294-4421-9E92-C2E266B7E7D5}"/>
    <dgm:cxn modelId="{86F93F81-649C-46B0-BF9A-8CEB60FB4DA8}" type="presOf" srcId="{AEBF568B-684E-4E9B-AE58-829513D0D66C}" destId="{C0C2AD75-E0A6-473F-9BB7-BEC93AD6603B}" srcOrd="0" destOrd="0" presId="urn:microsoft.com/office/officeart/2005/8/layout/cycle8"/>
    <dgm:cxn modelId="{9DE7405B-D8FF-4574-92F6-C399654597A5}" type="presOf" srcId="{8A1C8EE4-EA43-4F29-A5B5-1835FFD5D652}" destId="{491430C5-1B5D-4D0B-B406-6C2EB5D2F8ED}" srcOrd="1" destOrd="0" presId="urn:microsoft.com/office/officeart/2005/8/layout/cycle8"/>
    <dgm:cxn modelId="{CA84330E-CCE9-445E-A353-FE107A02C6B3}" type="presOf" srcId="{1B254DE2-5DDC-45BA-8AB6-473E77C0C4AF}" destId="{A8672306-C2A9-4434-A69C-A62075A7BBBA}" srcOrd="0" destOrd="0" presId="urn:microsoft.com/office/officeart/2005/8/layout/cycle8"/>
    <dgm:cxn modelId="{AE6E6415-8078-4EAC-A622-B4E71DA99FE3}" srcId="{1B254DE2-5DDC-45BA-8AB6-473E77C0C4AF}" destId="{8A1C8EE4-EA43-4F29-A5B5-1835FFD5D652}" srcOrd="0" destOrd="0" parTransId="{AFC39466-5DF1-493F-A604-665C871377D1}" sibTransId="{7113D746-9A26-4E8F-8DB9-75D1EF805C47}"/>
    <dgm:cxn modelId="{81A4B3CD-78AB-4CCA-9865-E143CDE35B2D}" type="presOf" srcId="{8A1C8EE4-EA43-4F29-A5B5-1835FFD5D652}" destId="{BC63AED4-3FC9-4DD3-ACA9-496F83DE2C74}" srcOrd="0" destOrd="0" presId="urn:microsoft.com/office/officeart/2005/8/layout/cycle8"/>
    <dgm:cxn modelId="{155C24FC-03EA-4FAD-AFFD-932CB2CF4B99}" type="presOf" srcId="{C8253853-A69F-4A70-9647-B6C1C0B5FDDF}" destId="{9ECEE3A2-B069-4A2A-88CA-3AB371E9954C}" srcOrd="1" destOrd="0" presId="urn:microsoft.com/office/officeart/2005/8/layout/cycle8"/>
    <dgm:cxn modelId="{A6595C50-5381-4263-958F-860A537C7641}" type="presOf" srcId="{AEBF568B-684E-4E9B-AE58-829513D0D66C}" destId="{0A210268-E2F1-4831-B426-78ED7630F1E6}" srcOrd="1" destOrd="0" presId="urn:microsoft.com/office/officeart/2005/8/layout/cycle8"/>
    <dgm:cxn modelId="{32FA3BF2-3990-4677-B7DA-9FCF9ABB027E}" type="presParOf" srcId="{A8672306-C2A9-4434-A69C-A62075A7BBBA}" destId="{BC63AED4-3FC9-4DD3-ACA9-496F83DE2C74}" srcOrd="0" destOrd="0" presId="urn:microsoft.com/office/officeart/2005/8/layout/cycle8"/>
    <dgm:cxn modelId="{BB6834DE-310C-4B95-9318-E57C2086E7F1}" type="presParOf" srcId="{A8672306-C2A9-4434-A69C-A62075A7BBBA}" destId="{7DE84833-AE73-427D-9425-3359D3ADC00F}" srcOrd="1" destOrd="0" presId="urn:microsoft.com/office/officeart/2005/8/layout/cycle8"/>
    <dgm:cxn modelId="{A95E3013-5986-4E94-B837-AEDB5C065B50}" type="presParOf" srcId="{A8672306-C2A9-4434-A69C-A62075A7BBBA}" destId="{FDDB8B5E-8846-4E64-A09D-05603A81C956}" srcOrd="2" destOrd="0" presId="urn:microsoft.com/office/officeart/2005/8/layout/cycle8"/>
    <dgm:cxn modelId="{EC307A3D-F861-416A-A2AC-83333FE1A612}" type="presParOf" srcId="{A8672306-C2A9-4434-A69C-A62075A7BBBA}" destId="{491430C5-1B5D-4D0B-B406-6C2EB5D2F8ED}" srcOrd="3" destOrd="0" presId="urn:microsoft.com/office/officeart/2005/8/layout/cycle8"/>
    <dgm:cxn modelId="{B2B6A1A9-6392-4C45-AD34-940AD2BCE59F}" type="presParOf" srcId="{A8672306-C2A9-4434-A69C-A62075A7BBBA}" destId="{C0C2AD75-E0A6-473F-9BB7-BEC93AD6603B}" srcOrd="4" destOrd="0" presId="urn:microsoft.com/office/officeart/2005/8/layout/cycle8"/>
    <dgm:cxn modelId="{9CC6BC70-FCB6-4D68-8990-59F5B21E2BE7}" type="presParOf" srcId="{A8672306-C2A9-4434-A69C-A62075A7BBBA}" destId="{F6891A98-5265-49AA-B90B-89AFEE5D5C31}" srcOrd="5" destOrd="0" presId="urn:microsoft.com/office/officeart/2005/8/layout/cycle8"/>
    <dgm:cxn modelId="{1DEA52B8-8EC9-4666-BCAC-B0E685396AD1}" type="presParOf" srcId="{A8672306-C2A9-4434-A69C-A62075A7BBBA}" destId="{D03A03E8-9390-4116-897E-0F0FCE957A4F}" srcOrd="6" destOrd="0" presId="urn:microsoft.com/office/officeart/2005/8/layout/cycle8"/>
    <dgm:cxn modelId="{29E0B6E1-B1F5-4A1B-8BD3-4CBE0D654FA4}" type="presParOf" srcId="{A8672306-C2A9-4434-A69C-A62075A7BBBA}" destId="{0A210268-E2F1-4831-B426-78ED7630F1E6}" srcOrd="7" destOrd="0" presId="urn:microsoft.com/office/officeart/2005/8/layout/cycle8"/>
    <dgm:cxn modelId="{B9382638-EAC9-4D45-93B8-AB259C322B49}" type="presParOf" srcId="{A8672306-C2A9-4434-A69C-A62075A7BBBA}" destId="{48C74389-2638-487D-B13A-3608CF168E85}" srcOrd="8" destOrd="0" presId="urn:microsoft.com/office/officeart/2005/8/layout/cycle8"/>
    <dgm:cxn modelId="{582A837E-7A21-4192-9055-7AF281266073}" type="presParOf" srcId="{A8672306-C2A9-4434-A69C-A62075A7BBBA}" destId="{1B2EEC2C-0405-491D-AEC4-DAAD4FAC33D0}" srcOrd="9" destOrd="0" presId="urn:microsoft.com/office/officeart/2005/8/layout/cycle8"/>
    <dgm:cxn modelId="{05EB9057-DCD7-4818-A062-5478D74DDF0C}" type="presParOf" srcId="{A8672306-C2A9-4434-A69C-A62075A7BBBA}" destId="{6D49E4E7-045C-499C-931F-B103995BD718}" srcOrd="10" destOrd="0" presId="urn:microsoft.com/office/officeart/2005/8/layout/cycle8"/>
    <dgm:cxn modelId="{B47F6FDE-A2D3-4656-9623-25DD49EAFC69}" type="presParOf" srcId="{A8672306-C2A9-4434-A69C-A62075A7BBBA}" destId="{9ECEE3A2-B069-4A2A-88CA-3AB371E9954C}" srcOrd="11" destOrd="0" presId="urn:microsoft.com/office/officeart/2005/8/layout/cycle8"/>
    <dgm:cxn modelId="{CFF67144-FDCE-4789-B968-B6828EFD4393}" type="presParOf" srcId="{A8672306-C2A9-4434-A69C-A62075A7BBBA}" destId="{55B06174-A620-4AE0-A124-C6D6364B3422}" srcOrd="12" destOrd="0" presId="urn:microsoft.com/office/officeart/2005/8/layout/cycle8"/>
    <dgm:cxn modelId="{7EE3D783-5979-4B9E-ADD5-FFA9A096512F}" type="presParOf" srcId="{A8672306-C2A9-4434-A69C-A62075A7BBBA}" destId="{7A6C2AFD-4A87-470C-8B90-53804DE43719}" srcOrd="13" destOrd="0" presId="urn:microsoft.com/office/officeart/2005/8/layout/cycle8"/>
    <dgm:cxn modelId="{4CC69B6D-2876-4C15-8BC4-739DD399B9DA}" type="presParOf" srcId="{A8672306-C2A9-4434-A69C-A62075A7BBBA}" destId="{201E8995-836E-4188-9961-797C4FF8BAB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0A437-7256-46E8-80CD-E6ED2010E1A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5170FF2-A4CF-445D-854B-3D765ADA9BBF}">
      <dgm:prSet phldrT="[Текст]"/>
      <dgm:spPr>
        <a:solidFill>
          <a:srgbClr val="6CA49B">
            <a:alpha val="26000"/>
          </a:srgbClr>
        </a:solidFill>
      </dgm:spPr>
      <dgm:t>
        <a:bodyPr/>
        <a:lstStyle/>
        <a:p>
          <a:r>
            <a:rPr lang="ru-RU" b="1" dirty="0" smtClean="0"/>
            <a:t>химия</a:t>
          </a:r>
          <a:endParaRPr lang="ru-RU" b="1" dirty="0"/>
        </a:p>
      </dgm:t>
    </dgm:pt>
    <dgm:pt modelId="{B3ADDB42-EC0E-4B00-AA1C-71C46D91C7D3}" type="parTrans" cxnId="{B88F518A-8A87-4285-A594-3E64CAA6D5D4}">
      <dgm:prSet/>
      <dgm:spPr/>
      <dgm:t>
        <a:bodyPr/>
        <a:lstStyle/>
        <a:p>
          <a:endParaRPr lang="ru-RU"/>
        </a:p>
      </dgm:t>
    </dgm:pt>
    <dgm:pt modelId="{E9A80A16-CB24-424D-BA08-DDB94777B45D}" type="sibTrans" cxnId="{B88F518A-8A87-4285-A594-3E64CAA6D5D4}">
      <dgm:prSet/>
      <dgm:spPr/>
      <dgm:t>
        <a:bodyPr/>
        <a:lstStyle/>
        <a:p>
          <a:endParaRPr lang="ru-RU"/>
        </a:p>
      </dgm:t>
    </dgm:pt>
    <dgm:pt modelId="{25799E12-7224-4D49-9788-FA1E9E2F6694}">
      <dgm:prSet phldrT="[Текст]"/>
      <dgm:spPr>
        <a:solidFill>
          <a:srgbClr val="6CA49B">
            <a:alpha val="51000"/>
          </a:srgbClr>
        </a:solidFill>
      </dgm:spPr>
      <dgm:t>
        <a:bodyPr/>
        <a:lstStyle/>
        <a:p>
          <a:r>
            <a:rPr lang="ru-RU" b="1" dirty="0" smtClean="0"/>
            <a:t>физика</a:t>
          </a:r>
          <a:endParaRPr lang="ru-RU" b="1" dirty="0"/>
        </a:p>
      </dgm:t>
    </dgm:pt>
    <dgm:pt modelId="{EDF045EC-E301-4143-BE9B-BBC389C7926D}" type="parTrans" cxnId="{43E589B1-BEE0-46F0-BE06-B084F761D292}">
      <dgm:prSet/>
      <dgm:spPr/>
      <dgm:t>
        <a:bodyPr/>
        <a:lstStyle/>
        <a:p>
          <a:endParaRPr lang="ru-RU"/>
        </a:p>
      </dgm:t>
    </dgm:pt>
    <dgm:pt modelId="{06D01AAF-5D5A-4C27-BE6F-0472F83BC0FF}" type="sibTrans" cxnId="{43E589B1-BEE0-46F0-BE06-B084F761D292}">
      <dgm:prSet/>
      <dgm:spPr/>
      <dgm:t>
        <a:bodyPr/>
        <a:lstStyle/>
        <a:p>
          <a:endParaRPr lang="ru-RU"/>
        </a:p>
      </dgm:t>
    </dgm:pt>
    <dgm:pt modelId="{CB309932-6FA6-4CDC-9949-F9AC2FA0770A}">
      <dgm:prSet phldrT="[Текст]"/>
      <dgm:spPr>
        <a:solidFill>
          <a:srgbClr val="6CA49B">
            <a:alpha val="80000"/>
          </a:srgbClr>
        </a:solidFill>
      </dgm:spPr>
      <dgm:t>
        <a:bodyPr/>
        <a:lstStyle/>
        <a:p>
          <a:r>
            <a:rPr lang="ru-RU" b="1" dirty="0" smtClean="0"/>
            <a:t>биология</a:t>
          </a:r>
          <a:endParaRPr lang="ru-RU" b="1" dirty="0"/>
        </a:p>
      </dgm:t>
    </dgm:pt>
    <dgm:pt modelId="{2C4D4029-F37E-4AE5-BF05-A8D191AACE20}" type="parTrans" cxnId="{EFDD33A7-0C1C-422E-B066-8A4640E90E48}">
      <dgm:prSet/>
      <dgm:spPr/>
      <dgm:t>
        <a:bodyPr/>
        <a:lstStyle/>
        <a:p>
          <a:endParaRPr lang="ru-RU"/>
        </a:p>
      </dgm:t>
    </dgm:pt>
    <dgm:pt modelId="{3234CDD1-5AE7-42E2-8AAD-262E23A442E2}" type="sibTrans" cxnId="{EFDD33A7-0C1C-422E-B066-8A4640E90E48}">
      <dgm:prSet/>
      <dgm:spPr/>
      <dgm:t>
        <a:bodyPr/>
        <a:lstStyle/>
        <a:p>
          <a:endParaRPr lang="ru-RU"/>
        </a:p>
      </dgm:t>
    </dgm:pt>
    <dgm:pt modelId="{E44895D9-7E7F-4856-85DB-1136BC706071}">
      <dgm:prSet/>
      <dgm:spPr>
        <a:solidFill>
          <a:srgbClr val="6CA49B">
            <a:alpha val="85000"/>
          </a:srgbClr>
        </a:solidFill>
      </dgm:spPr>
      <dgm:t>
        <a:bodyPr/>
        <a:lstStyle/>
        <a:p>
          <a:r>
            <a:rPr lang="ru-RU" b="1" dirty="0" smtClean="0"/>
            <a:t>информатика</a:t>
          </a:r>
          <a:endParaRPr lang="ru-RU" b="1" dirty="0"/>
        </a:p>
      </dgm:t>
    </dgm:pt>
    <dgm:pt modelId="{B2F86956-EC51-4771-9779-CD8FDB24BB20}" type="parTrans" cxnId="{3D51634B-6D4B-48F1-B816-878BBF98398B}">
      <dgm:prSet/>
      <dgm:spPr/>
      <dgm:t>
        <a:bodyPr/>
        <a:lstStyle/>
        <a:p>
          <a:endParaRPr lang="ru-RU"/>
        </a:p>
      </dgm:t>
    </dgm:pt>
    <dgm:pt modelId="{4599C390-C434-4A36-A464-27F96F633C74}" type="sibTrans" cxnId="{3D51634B-6D4B-48F1-B816-878BBF98398B}">
      <dgm:prSet/>
      <dgm:spPr/>
      <dgm:t>
        <a:bodyPr/>
        <a:lstStyle/>
        <a:p>
          <a:endParaRPr lang="ru-RU"/>
        </a:p>
      </dgm:t>
    </dgm:pt>
    <dgm:pt modelId="{358F5DEC-75D7-4D18-AE10-358D22C0EEBB}">
      <dgm:prSet/>
      <dgm:spPr>
        <a:solidFill>
          <a:srgbClr val="6CA49B"/>
        </a:solidFill>
      </dgm:spPr>
      <dgm:t>
        <a:bodyPr/>
        <a:lstStyle/>
        <a:p>
          <a:r>
            <a:rPr lang="ru-RU" b="1" dirty="0" smtClean="0"/>
            <a:t>математика</a:t>
          </a:r>
          <a:endParaRPr lang="ru-RU" b="1" dirty="0"/>
        </a:p>
      </dgm:t>
    </dgm:pt>
    <dgm:pt modelId="{F6C68D20-06E6-40B3-95CF-F7249960BD95}" type="parTrans" cxnId="{DEAF8862-ECF1-4349-9FA2-725EE6246350}">
      <dgm:prSet/>
      <dgm:spPr/>
      <dgm:t>
        <a:bodyPr/>
        <a:lstStyle/>
        <a:p>
          <a:endParaRPr lang="ru-RU"/>
        </a:p>
      </dgm:t>
    </dgm:pt>
    <dgm:pt modelId="{D3F8FF75-A6D4-4605-BE57-4B619090E46C}" type="sibTrans" cxnId="{DEAF8862-ECF1-4349-9FA2-725EE6246350}">
      <dgm:prSet/>
      <dgm:spPr/>
      <dgm:t>
        <a:bodyPr/>
        <a:lstStyle/>
        <a:p>
          <a:endParaRPr lang="ru-RU"/>
        </a:p>
      </dgm:t>
    </dgm:pt>
    <dgm:pt modelId="{ABE78AC6-A451-43A2-88A2-88E776800E76}" type="pres">
      <dgm:prSet presAssocID="{3650A437-7256-46E8-80CD-E6ED2010E1A1}" presName="linearFlow" presStyleCnt="0">
        <dgm:presLayoutVars>
          <dgm:dir/>
          <dgm:resizeHandles val="exact"/>
        </dgm:presLayoutVars>
      </dgm:prSet>
      <dgm:spPr/>
    </dgm:pt>
    <dgm:pt modelId="{B7C85E32-7870-4BB8-946D-54B1322F2992}" type="pres">
      <dgm:prSet presAssocID="{C5170FF2-A4CF-445D-854B-3D765ADA9BBF}" presName="composite" presStyleCnt="0"/>
      <dgm:spPr/>
    </dgm:pt>
    <dgm:pt modelId="{B100B554-3DF7-4752-BD4D-65B95D520DCB}" type="pres">
      <dgm:prSet presAssocID="{C5170FF2-A4CF-445D-854B-3D765ADA9BBF}" presName="imgShp" presStyleLbl="fgImgPlace1" presStyleIdx="0" presStyleCnt="5"/>
      <dgm:spPr/>
    </dgm:pt>
    <dgm:pt modelId="{EEEDF2E6-7E27-45B7-9F7C-8E993A9F790A}" type="pres">
      <dgm:prSet presAssocID="{C5170FF2-A4CF-445D-854B-3D765ADA9BB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256D3-42EF-4D05-84A7-754359106EAD}" type="pres">
      <dgm:prSet presAssocID="{E9A80A16-CB24-424D-BA08-DDB94777B45D}" presName="spacing" presStyleCnt="0"/>
      <dgm:spPr/>
    </dgm:pt>
    <dgm:pt modelId="{77591FEF-3619-46E3-92E0-06E843F81C32}" type="pres">
      <dgm:prSet presAssocID="{25799E12-7224-4D49-9788-FA1E9E2F6694}" presName="composite" presStyleCnt="0"/>
      <dgm:spPr/>
    </dgm:pt>
    <dgm:pt modelId="{8497D00E-452A-410A-93EA-135064F81B36}" type="pres">
      <dgm:prSet presAssocID="{25799E12-7224-4D49-9788-FA1E9E2F6694}" presName="imgShp" presStyleLbl="fgImgPlace1" presStyleIdx="1" presStyleCnt="5"/>
      <dgm:spPr/>
    </dgm:pt>
    <dgm:pt modelId="{F8C5CF6A-AFE1-4D20-A323-E8FEF1F21579}" type="pres">
      <dgm:prSet presAssocID="{25799E12-7224-4D49-9788-FA1E9E2F6694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A8528-37FE-44C4-8A34-CA28A2EE016D}" type="pres">
      <dgm:prSet presAssocID="{06D01AAF-5D5A-4C27-BE6F-0472F83BC0FF}" presName="spacing" presStyleCnt="0"/>
      <dgm:spPr/>
    </dgm:pt>
    <dgm:pt modelId="{7FF6815E-EFC8-4FD9-8766-6E82DEA24B59}" type="pres">
      <dgm:prSet presAssocID="{CB309932-6FA6-4CDC-9949-F9AC2FA0770A}" presName="composite" presStyleCnt="0"/>
      <dgm:spPr/>
    </dgm:pt>
    <dgm:pt modelId="{C05B9954-66CE-4474-A32C-10C4F97D5EBC}" type="pres">
      <dgm:prSet presAssocID="{CB309932-6FA6-4CDC-9949-F9AC2FA0770A}" presName="imgShp" presStyleLbl="fgImgPlace1" presStyleIdx="2" presStyleCnt="5"/>
      <dgm:spPr/>
    </dgm:pt>
    <dgm:pt modelId="{E7A2D9CB-1EB0-45F4-B0E4-DA0D3552F9EF}" type="pres">
      <dgm:prSet presAssocID="{CB309932-6FA6-4CDC-9949-F9AC2FA0770A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3459F-DCD4-485B-9AA8-82653A432933}" type="pres">
      <dgm:prSet presAssocID="{3234CDD1-5AE7-42E2-8AAD-262E23A442E2}" presName="spacing" presStyleCnt="0"/>
      <dgm:spPr/>
    </dgm:pt>
    <dgm:pt modelId="{22F66DE0-A171-4FFA-8931-C536EDC820A4}" type="pres">
      <dgm:prSet presAssocID="{E44895D9-7E7F-4856-85DB-1136BC706071}" presName="composite" presStyleCnt="0"/>
      <dgm:spPr/>
    </dgm:pt>
    <dgm:pt modelId="{C6436A27-103B-4A99-BE9B-44F143FCF284}" type="pres">
      <dgm:prSet presAssocID="{E44895D9-7E7F-4856-85DB-1136BC706071}" presName="imgShp" presStyleLbl="fgImgPlace1" presStyleIdx="3" presStyleCnt="5"/>
      <dgm:spPr/>
    </dgm:pt>
    <dgm:pt modelId="{2918C6FF-E809-4077-8984-88F92B1AA09C}" type="pres">
      <dgm:prSet presAssocID="{E44895D9-7E7F-4856-85DB-1136BC70607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7D388-76F9-4F25-9F86-D28C9CE1AE2A}" type="pres">
      <dgm:prSet presAssocID="{4599C390-C434-4A36-A464-27F96F633C74}" presName="spacing" presStyleCnt="0"/>
      <dgm:spPr/>
    </dgm:pt>
    <dgm:pt modelId="{FB61DF26-717D-4895-8BCD-9A2EDDEE057A}" type="pres">
      <dgm:prSet presAssocID="{358F5DEC-75D7-4D18-AE10-358D22C0EEBB}" presName="composite" presStyleCnt="0"/>
      <dgm:spPr/>
    </dgm:pt>
    <dgm:pt modelId="{D625D8DF-E894-4B09-B097-E44BF786BE5A}" type="pres">
      <dgm:prSet presAssocID="{358F5DEC-75D7-4D18-AE10-358D22C0EEBB}" presName="imgShp" presStyleLbl="fgImgPlace1" presStyleIdx="4" presStyleCnt="5"/>
      <dgm:spPr/>
    </dgm:pt>
    <dgm:pt modelId="{829217D7-E53E-4DBE-9B9C-182C9D509DBB}" type="pres">
      <dgm:prSet presAssocID="{358F5DEC-75D7-4D18-AE10-358D22C0EEBB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37F740-8300-4B79-933D-994B3C9D640E}" type="presOf" srcId="{C5170FF2-A4CF-445D-854B-3D765ADA9BBF}" destId="{EEEDF2E6-7E27-45B7-9F7C-8E993A9F790A}" srcOrd="0" destOrd="0" presId="urn:microsoft.com/office/officeart/2005/8/layout/vList3"/>
    <dgm:cxn modelId="{3E1875AA-468E-4C08-82DF-6D8F8640A4BC}" type="presOf" srcId="{3650A437-7256-46E8-80CD-E6ED2010E1A1}" destId="{ABE78AC6-A451-43A2-88A2-88E776800E76}" srcOrd="0" destOrd="0" presId="urn:microsoft.com/office/officeart/2005/8/layout/vList3"/>
    <dgm:cxn modelId="{3D51634B-6D4B-48F1-B816-878BBF98398B}" srcId="{3650A437-7256-46E8-80CD-E6ED2010E1A1}" destId="{E44895D9-7E7F-4856-85DB-1136BC706071}" srcOrd="3" destOrd="0" parTransId="{B2F86956-EC51-4771-9779-CD8FDB24BB20}" sibTransId="{4599C390-C434-4A36-A464-27F96F633C74}"/>
    <dgm:cxn modelId="{B88F518A-8A87-4285-A594-3E64CAA6D5D4}" srcId="{3650A437-7256-46E8-80CD-E6ED2010E1A1}" destId="{C5170FF2-A4CF-445D-854B-3D765ADA9BBF}" srcOrd="0" destOrd="0" parTransId="{B3ADDB42-EC0E-4B00-AA1C-71C46D91C7D3}" sibTransId="{E9A80A16-CB24-424D-BA08-DDB94777B45D}"/>
    <dgm:cxn modelId="{43E589B1-BEE0-46F0-BE06-B084F761D292}" srcId="{3650A437-7256-46E8-80CD-E6ED2010E1A1}" destId="{25799E12-7224-4D49-9788-FA1E9E2F6694}" srcOrd="1" destOrd="0" parTransId="{EDF045EC-E301-4143-BE9B-BBC389C7926D}" sibTransId="{06D01AAF-5D5A-4C27-BE6F-0472F83BC0FF}"/>
    <dgm:cxn modelId="{EFDD33A7-0C1C-422E-B066-8A4640E90E48}" srcId="{3650A437-7256-46E8-80CD-E6ED2010E1A1}" destId="{CB309932-6FA6-4CDC-9949-F9AC2FA0770A}" srcOrd="2" destOrd="0" parTransId="{2C4D4029-F37E-4AE5-BF05-A8D191AACE20}" sibTransId="{3234CDD1-5AE7-42E2-8AAD-262E23A442E2}"/>
    <dgm:cxn modelId="{A6D4A6C2-3573-4E40-ACC2-5B2FD7CA910C}" type="presOf" srcId="{CB309932-6FA6-4CDC-9949-F9AC2FA0770A}" destId="{E7A2D9CB-1EB0-45F4-B0E4-DA0D3552F9EF}" srcOrd="0" destOrd="0" presId="urn:microsoft.com/office/officeart/2005/8/layout/vList3"/>
    <dgm:cxn modelId="{F181DBCE-7680-4B64-AE49-68925EBEE6F4}" type="presOf" srcId="{E44895D9-7E7F-4856-85DB-1136BC706071}" destId="{2918C6FF-E809-4077-8984-88F92B1AA09C}" srcOrd="0" destOrd="0" presId="urn:microsoft.com/office/officeart/2005/8/layout/vList3"/>
    <dgm:cxn modelId="{7DA834A8-1E04-4EEC-9C8E-A8485C6E8155}" type="presOf" srcId="{25799E12-7224-4D49-9788-FA1E9E2F6694}" destId="{F8C5CF6A-AFE1-4D20-A323-E8FEF1F21579}" srcOrd="0" destOrd="0" presId="urn:microsoft.com/office/officeart/2005/8/layout/vList3"/>
    <dgm:cxn modelId="{DEAF8862-ECF1-4349-9FA2-725EE6246350}" srcId="{3650A437-7256-46E8-80CD-E6ED2010E1A1}" destId="{358F5DEC-75D7-4D18-AE10-358D22C0EEBB}" srcOrd="4" destOrd="0" parTransId="{F6C68D20-06E6-40B3-95CF-F7249960BD95}" sibTransId="{D3F8FF75-A6D4-4605-BE57-4B619090E46C}"/>
    <dgm:cxn modelId="{362FBB0E-F73B-4677-B62F-ADF941CA44FC}" type="presOf" srcId="{358F5DEC-75D7-4D18-AE10-358D22C0EEBB}" destId="{829217D7-E53E-4DBE-9B9C-182C9D509DBB}" srcOrd="0" destOrd="0" presId="urn:microsoft.com/office/officeart/2005/8/layout/vList3"/>
    <dgm:cxn modelId="{876FB574-F60A-479F-99CA-5E76B2CC7D42}" type="presParOf" srcId="{ABE78AC6-A451-43A2-88A2-88E776800E76}" destId="{B7C85E32-7870-4BB8-946D-54B1322F2992}" srcOrd="0" destOrd="0" presId="urn:microsoft.com/office/officeart/2005/8/layout/vList3"/>
    <dgm:cxn modelId="{AF446BFF-D464-4AFE-AADB-F481E9EFB761}" type="presParOf" srcId="{B7C85E32-7870-4BB8-946D-54B1322F2992}" destId="{B100B554-3DF7-4752-BD4D-65B95D520DCB}" srcOrd="0" destOrd="0" presId="urn:microsoft.com/office/officeart/2005/8/layout/vList3"/>
    <dgm:cxn modelId="{3EBAF6E2-3C51-4BFE-80CC-817D00C7C2D8}" type="presParOf" srcId="{B7C85E32-7870-4BB8-946D-54B1322F2992}" destId="{EEEDF2E6-7E27-45B7-9F7C-8E993A9F790A}" srcOrd="1" destOrd="0" presId="urn:microsoft.com/office/officeart/2005/8/layout/vList3"/>
    <dgm:cxn modelId="{24AD33B5-C6EB-4015-AE40-2D5E378FB033}" type="presParOf" srcId="{ABE78AC6-A451-43A2-88A2-88E776800E76}" destId="{AC1256D3-42EF-4D05-84A7-754359106EAD}" srcOrd="1" destOrd="0" presId="urn:microsoft.com/office/officeart/2005/8/layout/vList3"/>
    <dgm:cxn modelId="{928F7FCD-6766-4156-9200-C1F953ABF9A8}" type="presParOf" srcId="{ABE78AC6-A451-43A2-88A2-88E776800E76}" destId="{77591FEF-3619-46E3-92E0-06E843F81C32}" srcOrd="2" destOrd="0" presId="urn:microsoft.com/office/officeart/2005/8/layout/vList3"/>
    <dgm:cxn modelId="{7091B842-016B-4A13-BAEA-A42FE2BDCC09}" type="presParOf" srcId="{77591FEF-3619-46E3-92E0-06E843F81C32}" destId="{8497D00E-452A-410A-93EA-135064F81B36}" srcOrd="0" destOrd="0" presId="urn:microsoft.com/office/officeart/2005/8/layout/vList3"/>
    <dgm:cxn modelId="{CE877F9D-53FB-439D-8210-AE56C4A51074}" type="presParOf" srcId="{77591FEF-3619-46E3-92E0-06E843F81C32}" destId="{F8C5CF6A-AFE1-4D20-A323-E8FEF1F21579}" srcOrd="1" destOrd="0" presId="urn:microsoft.com/office/officeart/2005/8/layout/vList3"/>
    <dgm:cxn modelId="{D6966B90-2CA4-435B-88CA-68F8681C7485}" type="presParOf" srcId="{ABE78AC6-A451-43A2-88A2-88E776800E76}" destId="{51FA8528-37FE-44C4-8A34-CA28A2EE016D}" srcOrd="3" destOrd="0" presId="urn:microsoft.com/office/officeart/2005/8/layout/vList3"/>
    <dgm:cxn modelId="{72886EE1-2DF8-4285-AADF-D77306D76CC7}" type="presParOf" srcId="{ABE78AC6-A451-43A2-88A2-88E776800E76}" destId="{7FF6815E-EFC8-4FD9-8766-6E82DEA24B59}" srcOrd="4" destOrd="0" presId="urn:microsoft.com/office/officeart/2005/8/layout/vList3"/>
    <dgm:cxn modelId="{3ECC55A1-EC36-4387-87EB-68F6AAAE7102}" type="presParOf" srcId="{7FF6815E-EFC8-4FD9-8766-6E82DEA24B59}" destId="{C05B9954-66CE-4474-A32C-10C4F97D5EBC}" srcOrd="0" destOrd="0" presId="urn:microsoft.com/office/officeart/2005/8/layout/vList3"/>
    <dgm:cxn modelId="{EB44A806-D375-4FCA-AF81-867B4D83A354}" type="presParOf" srcId="{7FF6815E-EFC8-4FD9-8766-6E82DEA24B59}" destId="{E7A2D9CB-1EB0-45F4-B0E4-DA0D3552F9EF}" srcOrd="1" destOrd="0" presId="urn:microsoft.com/office/officeart/2005/8/layout/vList3"/>
    <dgm:cxn modelId="{1EC76BD3-AEDD-4C2D-B5A7-2889A3E5DE2D}" type="presParOf" srcId="{ABE78AC6-A451-43A2-88A2-88E776800E76}" destId="{CA63459F-DCD4-485B-9AA8-82653A432933}" srcOrd="5" destOrd="0" presId="urn:microsoft.com/office/officeart/2005/8/layout/vList3"/>
    <dgm:cxn modelId="{23788D40-3D79-442E-BE75-92A4D459E650}" type="presParOf" srcId="{ABE78AC6-A451-43A2-88A2-88E776800E76}" destId="{22F66DE0-A171-4FFA-8931-C536EDC820A4}" srcOrd="6" destOrd="0" presId="urn:microsoft.com/office/officeart/2005/8/layout/vList3"/>
    <dgm:cxn modelId="{0815B88B-9373-40B7-BCC1-DDBC1755928E}" type="presParOf" srcId="{22F66DE0-A171-4FFA-8931-C536EDC820A4}" destId="{C6436A27-103B-4A99-BE9B-44F143FCF284}" srcOrd="0" destOrd="0" presId="urn:microsoft.com/office/officeart/2005/8/layout/vList3"/>
    <dgm:cxn modelId="{9D05A8B6-163A-4A94-BE1A-86D95DDAC5E9}" type="presParOf" srcId="{22F66DE0-A171-4FFA-8931-C536EDC820A4}" destId="{2918C6FF-E809-4077-8984-88F92B1AA09C}" srcOrd="1" destOrd="0" presId="urn:microsoft.com/office/officeart/2005/8/layout/vList3"/>
    <dgm:cxn modelId="{8CD51103-E7B1-4ECC-97DE-BE0E1ED42C0C}" type="presParOf" srcId="{ABE78AC6-A451-43A2-88A2-88E776800E76}" destId="{6397D388-76F9-4F25-9F86-D28C9CE1AE2A}" srcOrd="7" destOrd="0" presId="urn:microsoft.com/office/officeart/2005/8/layout/vList3"/>
    <dgm:cxn modelId="{0988BFA5-65C3-4AAF-8571-1ACAC53CDDFC}" type="presParOf" srcId="{ABE78AC6-A451-43A2-88A2-88E776800E76}" destId="{FB61DF26-717D-4895-8BCD-9A2EDDEE057A}" srcOrd="8" destOrd="0" presId="urn:microsoft.com/office/officeart/2005/8/layout/vList3"/>
    <dgm:cxn modelId="{B89B5FD8-BB38-4F59-8E49-4BF11D992650}" type="presParOf" srcId="{FB61DF26-717D-4895-8BCD-9A2EDDEE057A}" destId="{D625D8DF-E894-4B09-B097-E44BF786BE5A}" srcOrd="0" destOrd="0" presId="urn:microsoft.com/office/officeart/2005/8/layout/vList3"/>
    <dgm:cxn modelId="{9A538EFC-7BCF-4FBE-AEAC-AD0C840F8E4F}" type="presParOf" srcId="{FB61DF26-717D-4895-8BCD-9A2EDDEE057A}" destId="{829217D7-E53E-4DBE-9B9C-182C9D509DB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2ECE8B-1E62-4C44-BC56-22D95DBB41C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DA32CEA-8B09-45CE-BDAA-6B900A2C2DD0}">
      <dgm:prSet phldrT="[Текст]" custT="1"/>
      <dgm:spPr>
        <a:solidFill>
          <a:schemeClr val="accent4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ru-RU" sz="4000" b="1" dirty="0" smtClean="0">
              <a:solidFill>
                <a:schemeClr val="accent6">
                  <a:lumMod val="50000"/>
                </a:schemeClr>
              </a:solidFill>
            </a:rPr>
            <a:t>Хореография </a:t>
          </a:r>
          <a:endParaRPr lang="ru-RU" sz="4000" b="1" dirty="0">
            <a:solidFill>
              <a:schemeClr val="accent6">
                <a:lumMod val="50000"/>
              </a:schemeClr>
            </a:solidFill>
          </a:endParaRPr>
        </a:p>
      </dgm:t>
    </dgm:pt>
    <dgm:pt modelId="{020238B6-5D36-442C-8154-2892EEF83186}" type="parTrans" cxnId="{49782D98-093C-4010-82A8-06C3D1895BF7}">
      <dgm:prSet/>
      <dgm:spPr/>
      <dgm:t>
        <a:bodyPr/>
        <a:lstStyle/>
        <a:p>
          <a:endParaRPr lang="ru-RU"/>
        </a:p>
      </dgm:t>
    </dgm:pt>
    <dgm:pt modelId="{152E25B7-39B0-4699-9761-636CD241B551}" type="sibTrans" cxnId="{49782D98-093C-4010-82A8-06C3D1895BF7}">
      <dgm:prSet/>
      <dgm:spPr/>
      <dgm:t>
        <a:bodyPr/>
        <a:lstStyle/>
        <a:p>
          <a:endParaRPr lang="ru-RU"/>
        </a:p>
      </dgm:t>
    </dgm:pt>
    <dgm:pt modelId="{8A052D62-2AE7-4676-80CF-093E26AFF366}">
      <dgm:prSet phldrT="[Текст]" custT="1"/>
      <dgm:spPr>
        <a:solidFill>
          <a:srgbClr val="FFE9A3">
            <a:alpha val="49000"/>
          </a:srgbClr>
        </a:solidFill>
      </dgm:spPr>
      <dgm:t>
        <a:bodyPr/>
        <a:lstStyle/>
        <a:p>
          <a:r>
            <a:rPr lang="ru-RU" sz="4000" b="1" dirty="0" smtClean="0">
              <a:solidFill>
                <a:schemeClr val="accent6">
                  <a:lumMod val="50000"/>
                </a:schemeClr>
              </a:solidFill>
            </a:rPr>
            <a:t>Изобразительное искусство</a:t>
          </a:r>
          <a:endParaRPr lang="ru-RU" sz="4000" b="1" dirty="0">
            <a:solidFill>
              <a:schemeClr val="accent6">
                <a:lumMod val="50000"/>
              </a:schemeClr>
            </a:solidFill>
          </a:endParaRPr>
        </a:p>
      </dgm:t>
    </dgm:pt>
    <dgm:pt modelId="{E6C548A1-2A35-4A76-8481-20F769D6B221}" type="parTrans" cxnId="{CFE3B87A-12CF-4DCD-8C93-61AE40A0F37F}">
      <dgm:prSet/>
      <dgm:spPr/>
      <dgm:t>
        <a:bodyPr/>
        <a:lstStyle/>
        <a:p>
          <a:endParaRPr lang="ru-RU"/>
        </a:p>
      </dgm:t>
    </dgm:pt>
    <dgm:pt modelId="{1078024F-987E-495E-9404-CBC3C04AA2F6}" type="sibTrans" cxnId="{CFE3B87A-12CF-4DCD-8C93-61AE40A0F37F}">
      <dgm:prSet/>
      <dgm:spPr/>
      <dgm:t>
        <a:bodyPr/>
        <a:lstStyle/>
        <a:p>
          <a:endParaRPr lang="ru-RU"/>
        </a:p>
      </dgm:t>
    </dgm:pt>
    <dgm:pt modelId="{52763BF0-3D9E-4598-92DD-E8558EBE1866}">
      <dgm:prSet phldrT="[Текст]" custT="1"/>
      <dgm:spPr>
        <a:solidFill>
          <a:srgbClr val="FFE38B">
            <a:alpha val="50000"/>
          </a:srgbClr>
        </a:solidFill>
      </dgm:spPr>
      <dgm:t>
        <a:bodyPr/>
        <a:lstStyle/>
        <a:p>
          <a:r>
            <a:rPr lang="ru-RU" sz="4000" b="1" dirty="0" smtClean="0">
              <a:solidFill>
                <a:schemeClr val="accent6">
                  <a:lumMod val="50000"/>
                </a:schemeClr>
              </a:solidFill>
            </a:rPr>
            <a:t>Образовательный туризм</a:t>
          </a:r>
          <a:endParaRPr lang="ru-RU" sz="4000" b="1" dirty="0">
            <a:solidFill>
              <a:schemeClr val="accent6">
                <a:lumMod val="50000"/>
              </a:schemeClr>
            </a:solidFill>
          </a:endParaRPr>
        </a:p>
      </dgm:t>
    </dgm:pt>
    <dgm:pt modelId="{39BA55D3-E974-4FB5-81BD-8A957C7739B0}" type="parTrans" cxnId="{74704BF9-F18A-4B51-BC8F-4B86C6EBD961}">
      <dgm:prSet/>
      <dgm:spPr/>
      <dgm:t>
        <a:bodyPr/>
        <a:lstStyle/>
        <a:p>
          <a:endParaRPr lang="ru-RU"/>
        </a:p>
      </dgm:t>
    </dgm:pt>
    <dgm:pt modelId="{63C2BF26-762D-4281-BDBF-59B8736CD98E}" type="sibTrans" cxnId="{74704BF9-F18A-4B51-BC8F-4B86C6EBD961}">
      <dgm:prSet/>
      <dgm:spPr/>
      <dgm:t>
        <a:bodyPr/>
        <a:lstStyle/>
        <a:p>
          <a:endParaRPr lang="ru-RU"/>
        </a:p>
      </dgm:t>
    </dgm:pt>
    <dgm:pt modelId="{5B75ACC0-82DD-4E4A-BF8F-2AD95E2DAF2E}">
      <dgm:prSet custT="1"/>
      <dgm:spPr>
        <a:solidFill>
          <a:srgbClr val="FFDE75">
            <a:alpha val="50000"/>
          </a:srgbClr>
        </a:solidFill>
      </dgm:spPr>
      <dgm:t>
        <a:bodyPr/>
        <a:lstStyle/>
        <a:p>
          <a:r>
            <a:rPr lang="ru-RU" sz="4000" b="1" i="0" dirty="0" smtClean="0">
              <a:solidFill>
                <a:schemeClr val="accent6">
                  <a:lumMod val="50000"/>
                </a:schemeClr>
              </a:solidFill>
            </a:rPr>
            <a:t>Декоративно-прикладное искусство</a:t>
          </a:r>
          <a:endParaRPr lang="ru-RU" sz="4000" b="1" i="0" dirty="0">
            <a:solidFill>
              <a:schemeClr val="accent6">
                <a:lumMod val="50000"/>
              </a:schemeClr>
            </a:solidFill>
          </a:endParaRPr>
        </a:p>
      </dgm:t>
    </dgm:pt>
    <dgm:pt modelId="{7F678A2C-E53B-4EA7-8AAB-3085885B03B7}" type="parTrans" cxnId="{1BDDBB7A-DA8F-4482-95EB-48D075D087F3}">
      <dgm:prSet/>
      <dgm:spPr/>
      <dgm:t>
        <a:bodyPr/>
        <a:lstStyle/>
        <a:p>
          <a:endParaRPr lang="ru-RU"/>
        </a:p>
      </dgm:t>
    </dgm:pt>
    <dgm:pt modelId="{2F0E2E30-64B4-4583-BB92-A5AEF03EF463}" type="sibTrans" cxnId="{1BDDBB7A-DA8F-4482-95EB-48D075D087F3}">
      <dgm:prSet/>
      <dgm:spPr/>
      <dgm:t>
        <a:bodyPr/>
        <a:lstStyle/>
        <a:p>
          <a:endParaRPr lang="ru-RU"/>
        </a:p>
      </dgm:t>
    </dgm:pt>
    <dgm:pt modelId="{335AB0B3-B197-4E9E-8851-BF672D97B9C2}">
      <dgm:prSet custT="1"/>
      <dgm:spPr>
        <a:solidFill>
          <a:srgbClr val="FFDA65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4000" b="1" dirty="0" smtClean="0">
              <a:solidFill>
                <a:schemeClr val="accent6">
                  <a:lumMod val="50000"/>
                </a:schemeClr>
              </a:solidFill>
            </a:rPr>
            <a:t>Музыкально-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4000" b="1" dirty="0" smtClean="0">
              <a:solidFill>
                <a:schemeClr val="accent6">
                  <a:lumMod val="50000"/>
                </a:schemeClr>
              </a:solidFill>
            </a:rPr>
            <a:t>исполнительское искусство</a:t>
          </a:r>
          <a:endParaRPr lang="ru-RU" sz="4000" b="1" dirty="0">
            <a:solidFill>
              <a:schemeClr val="accent6">
                <a:lumMod val="50000"/>
              </a:schemeClr>
            </a:solidFill>
          </a:endParaRPr>
        </a:p>
      </dgm:t>
    </dgm:pt>
    <dgm:pt modelId="{0FC3CC85-1937-432A-B647-71368DB2CBF9}" type="parTrans" cxnId="{89193C7B-2D75-4CC8-9526-E4D9ABA3E8DE}">
      <dgm:prSet/>
      <dgm:spPr/>
      <dgm:t>
        <a:bodyPr/>
        <a:lstStyle/>
        <a:p>
          <a:endParaRPr lang="ru-RU"/>
        </a:p>
      </dgm:t>
    </dgm:pt>
    <dgm:pt modelId="{4E65579A-3EAB-4DE2-968A-3B03E418B654}" type="sibTrans" cxnId="{89193C7B-2D75-4CC8-9526-E4D9ABA3E8DE}">
      <dgm:prSet/>
      <dgm:spPr/>
      <dgm:t>
        <a:bodyPr/>
        <a:lstStyle/>
        <a:p>
          <a:endParaRPr lang="ru-RU"/>
        </a:p>
      </dgm:t>
    </dgm:pt>
    <dgm:pt modelId="{AE1487C3-0AF5-461E-9A0D-A3F6D5EE502F}">
      <dgm:prSet custT="1"/>
      <dgm:spPr>
        <a:solidFill>
          <a:srgbClr val="FFCE33">
            <a:alpha val="50000"/>
          </a:srgbClr>
        </a:solidFill>
      </dgm:spPr>
      <dgm:t>
        <a:bodyPr/>
        <a:lstStyle/>
        <a:p>
          <a:r>
            <a:rPr lang="ru-RU" sz="4000" b="1" dirty="0" smtClean="0">
              <a:solidFill>
                <a:schemeClr val="accent6">
                  <a:lumMod val="50000"/>
                </a:schemeClr>
              </a:solidFill>
            </a:rPr>
            <a:t>Литературное творчество</a:t>
          </a:r>
          <a:endParaRPr lang="ru-RU" sz="4000" b="1" dirty="0">
            <a:solidFill>
              <a:schemeClr val="accent6">
                <a:lumMod val="50000"/>
              </a:schemeClr>
            </a:solidFill>
          </a:endParaRPr>
        </a:p>
      </dgm:t>
    </dgm:pt>
    <dgm:pt modelId="{729F6706-DF35-4F9C-8DFF-537A864CC3E9}" type="parTrans" cxnId="{FA9E9495-B7F6-4A17-8803-ADFBA4C3E484}">
      <dgm:prSet/>
      <dgm:spPr/>
      <dgm:t>
        <a:bodyPr/>
        <a:lstStyle/>
        <a:p>
          <a:endParaRPr lang="ru-RU"/>
        </a:p>
      </dgm:t>
    </dgm:pt>
    <dgm:pt modelId="{57681E45-41D7-4C3D-A888-8553C43CE625}" type="sibTrans" cxnId="{FA9E9495-B7F6-4A17-8803-ADFBA4C3E484}">
      <dgm:prSet/>
      <dgm:spPr/>
      <dgm:t>
        <a:bodyPr/>
        <a:lstStyle/>
        <a:p>
          <a:endParaRPr lang="ru-RU"/>
        </a:p>
      </dgm:t>
    </dgm:pt>
    <dgm:pt modelId="{7F386010-95A0-4B02-B2B5-B06A65BD3A8A}" type="pres">
      <dgm:prSet presAssocID="{AC2ECE8B-1E62-4C44-BC56-22D95DBB41C3}" presName="linearFlow" presStyleCnt="0">
        <dgm:presLayoutVars>
          <dgm:dir/>
          <dgm:resizeHandles val="exact"/>
        </dgm:presLayoutVars>
      </dgm:prSet>
      <dgm:spPr/>
    </dgm:pt>
    <dgm:pt modelId="{43693974-151B-47FB-AB98-166F6ECB87CB}" type="pres">
      <dgm:prSet presAssocID="{DDA32CEA-8B09-45CE-BDAA-6B900A2C2DD0}" presName="composite" presStyleCnt="0"/>
      <dgm:spPr/>
    </dgm:pt>
    <dgm:pt modelId="{8401B0DB-6881-4FA7-BFBA-69ECE5CABFE4}" type="pres">
      <dgm:prSet presAssocID="{DDA32CEA-8B09-45CE-BDAA-6B900A2C2DD0}" presName="imgShp" presStyleLbl="fgImgPlace1" presStyleIdx="0" presStyleCnt="6"/>
      <dgm:spPr/>
    </dgm:pt>
    <dgm:pt modelId="{57F647B8-1C5D-46C9-A9CD-132FD6A8D53D}" type="pres">
      <dgm:prSet presAssocID="{DDA32CEA-8B09-45CE-BDAA-6B900A2C2DD0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53585-9792-4C45-876E-7B492F0EECD3}" type="pres">
      <dgm:prSet presAssocID="{152E25B7-39B0-4699-9761-636CD241B551}" presName="spacing" presStyleCnt="0"/>
      <dgm:spPr/>
    </dgm:pt>
    <dgm:pt modelId="{315EF368-6480-4195-B74D-E3ADDEDB21ED}" type="pres">
      <dgm:prSet presAssocID="{8A052D62-2AE7-4676-80CF-093E26AFF366}" presName="composite" presStyleCnt="0"/>
      <dgm:spPr/>
    </dgm:pt>
    <dgm:pt modelId="{8786D3D0-9916-4ECC-919C-ADC219CC5ECD}" type="pres">
      <dgm:prSet presAssocID="{8A052D62-2AE7-4676-80CF-093E26AFF366}" presName="imgShp" presStyleLbl="fgImgPlace1" presStyleIdx="1" presStyleCnt="6"/>
      <dgm:spPr/>
    </dgm:pt>
    <dgm:pt modelId="{6E696976-FBEA-4A6F-A5EA-4B0F3FC4F91D}" type="pres">
      <dgm:prSet presAssocID="{8A052D62-2AE7-4676-80CF-093E26AFF366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23F30-7A16-4002-82A1-64328059A08D}" type="pres">
      <dgm:prSet presAssocID="{1078024F-987E-495E-9404-CBC3C04AA2F6}" presName="spacing" presStyleCnt="0"/>
      <dgm:spPr/>
    </dgm:pt>
    <dgm:pt modelId="{769D9F00-FFD8-40FA-91B7-F784C8BE9661}" type="pres">
      <dgm:prSet presAssocID="{52763BF0-3D9E-4598-92DD-E8558EBE1866}" presName="composite" presStyleCnt="0"/>
      <dgm:spPr/>
    </dgm:pt>
    <dgm:pt modelId="{02A7063B-7F07-4D12-B7EE-4EFF88B8A08E}" type="pres">
      <dgm:prSet presAssocID="{52763BF0-3D9E-4598-92DD-E8558EBE1866}" presName="imgShp" presStyleLbl="fgImgPlace1" presStyleIdx="2" presStyleCnt="6"/>
      <dgm:spPr/>
    </dgm:pt>
    <dgm:pt modelId="{45DD52CB-9525-4C7B-AE95-AC80EE95FA4D}" type="pres">
      <dgm:prSet presAssocID="{52763BF0-3D9E-4598-92DD-E8558EBE1866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AA54A-AE67-438E-8E0C-59F25591CE2E}" type="pres">
      <dgm:prSet presAssocID="{63C2BF26-762D-4281-BDBF-59B8736CD98E}" presName="spacing" presStyleCnt="0"/>
      <dgm:spPr/>
    </dgm:pt>
    <dgm:pt modelId="{C7862D37-D1E8-4914-BC31-9F05B5C37E80}" type="pres">
      <dgm:prSet presAssocID="{5B75ACC0-82DD-4E4A-BF8F-2AD95E2DAF2E}" presName="composite" presStyleCnt="0"/>
      <dgm:spPr/>
    </dgm:pt>
    <dgm:pt modelId="{CC0C8F20-537E-4A73-9C75-5C6AB1008124}" type="pres">
      <dgm:prSet presAssocID="{5B75ACC0-82DD-4E4A-BF8F-2AD95E2DAF2E}" presName="imgShp" presStyleLbl="fgImgPlace1" presStyleIdx="3" presStyleCnt="6"/>
      <dgm:spPr/>
    </dgm:pt>
    <dgm:pt modelId="{70BD5C57-80F8-4FAA-B849-49288A14D8E8}" type="pres">
      <dgm:prSet presAssocID="{5B75ACC0-82DD-4E4A-BF8F-2AD95E2DAF2E}" presName="txShp" presStyleLbl="node1" presStyleIdx="3" presStyleCnt="6" custScaleY="157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682EA-8DE6-4E12-A3AA-3A0999F04490}" type="pres">
      <dgm:prSet presAssocID="{2F0E2E30-64B4-4583-BB92-A5AEF03EF463}" presName="spacing" presStyleCnt="0"/>
      <dgm:spPr/>
    </dgm:pt>
    <dgm:pt modelId="{83369A93-8A66-449F-A31E-E1C09118655D}" type="pres">
      <dgm:prSet presAssocID="{335AB0B3-B197-4E9E-8851-BF672D97B9C2}" presName="composite" presStyleCnt="0"/>
      <dgm:spPr/>
    </dgm:pt>
    <dgm:pt modelId="{27A3F7CD-90D5-42C7-BE5D-713FAF484511}" type="pres">
      <dgm:prSet presAssocID="{335AB0B3-B197-4E9E-8851-BF672D97B9C2}" presName="imgShp" presStyleLbl="fgImgPlace1" presStyleIdx="4" presStyleCnt="6"/>
      <dgm:spPr/>
    </dgm:pt>
    <dgm:pt modelId="{23975D39-38B3-4267-A77F-7215FCD511EC}" type="pres">
      <dgm:prSet presAssocID="{335AB0B3-B197-4E9E-8851-BF672D97B9C2}" presName="txShp" presStyleLbl="node1" presStyleIdx="4" presStyleCnt="6" custScaleY="186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811E4-0881-4387-B2BF-ACD0761FC571}" type="pres">
      <dgm:prSet presAssocID="{4E65579A-3EAB-4DE2-968A-3B03E418B654}" presName="spacing" presStyleCnt="0"/>
      <dgm:spPr/>
    </dgm:pt>
    <dgm:pt modelId="{3AAAD1D1-849D-415A-918B-280FA2A9921C}" type="pres">
      <dgm:prSet presAssocID="{AE1487C3-0AF5-461E-9A0D-A3F6D5EE502F}" presName="composite" presStyleCnt="0"/>
      <dgm:spPr/>
    </dgm:pt>
    <dgm:pt modelId="{8307D35D-2536-4507-BE3C-F2C7EE2657C4}" type="pres">
      <dgm:prSet presAssocID="{AE1487C3-0AF5-461E-9A0D-A3F6D5EE502F}" presName="imgShp" presStyleLbl="fgImgPlace1" presStyleIdx="5" presStyleCnt="6"/>
      <dgm:spPr/>
    </dgm:pt>
    <dgm:pt modelId="{96E6A25E-82F9-41A6-8395-256CDE5A98E6}" type="pres">
      <dgm:prSet presAssocID="{AE1487C3-0AF5-461E-9A0D-A3F6D5EE502F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7B794B-768F-4BD5-BBB9-D9932B6DBA37}" type="presOf" srcId="{AC2ECE8B-1E62-4C44-BC56-22D95DBB41C3}" destId="{7F386010-95A0-4B02-B2B5-B06A65BD3A8A}" srcOrd="0" destOrd="0" presId="urn:microsoft.com/office/officeart/2005/8/layout/vList3"/>
    <dgm:cxn modelId="{FA9E9495-B7F6-4A17-8803-ADFBA4C3E484}" srcId="{AC2ECE8B-1E62-4C44-BC56-22D95DBB41C3}" destId="{AE1487C3-0AF5-461E-9A0D-A3F6D5EE502F}" srcOrd="5" destOrd="0" parTransId="{729F6706-DF35-4F9C-8DFF-537A864CC3E9}" sibTransId="{57681E45-41D7-4C3D-A888-8553C43CE625}"/>
    <dgm:cxn modelId="{49782D98-093C-4010-82A8-06C3D1895BF7}" srcId="{AC2ECE8B-1E62-4C44-BC56-22D95DBB41C3}" destId="{DDA32CEA-8B09-45CE-BDAA-6B900A2C2DD0}" srcOrd="0" destOrd="0" parTransId="{020238B6-5D36-442C-8154-2892EEF83186}" sibTransId="{152E25B7-39B0-4699-9761-636CD241B551}"/>
    <dgm:cxn modelId="{74704BF9-F18A-4B51-BC8F-4B86C6EBD961}" srcId="{AC2ECE8B-1E62-4C44-BC56-22D95DBB41C3}" destId="{52763BF0-3D9E-4598-92DD-E8558EBE1866}" srcOrd="2" destOrd="0" parTransId="{39BA55D3-E974-4FB5-81BD-8A957C7739B0}" sibTransId="{63C2BF26-762D-4281-BDBF-59B8736CD98E}"/>
    <dgm:cxn modelId="{131ECE3B-0296-4C8F-881D-5BEC71C4A817}" type="presOf" srcId="{DDA32CEA-8B09-45CE-BDAA-6B900A2C2DD0}" destId="{57F647B8-1C5D-46C9-A9CD-132FD6A8D53D}" srcOrd="0" destOrd="0" presId="urn:microsoft.com/office/officeart/2005/8/layout/vList3"/>
    <dgm:cxn modelId="{0A6E1483-A9E3-48C4-8001-2C74EA00F50E}" type="presOf" srcId="{52763BF0-3D9E-4598-92DD-E8558EBE1866}" destId="{45DD52CB-9525-4C7B-AE95-AC80EE95FA4D}" srcOrd="0" destOrd="0" presId="urn:microsoft.com/office/officeart/2005/8/layout/vList3"/>
    <dgm:cxn modelId="{67B03B18-0810-4345-84A7-92BF42035A00}" type="presOf" srcId="{5B75ACC0-82DD-4E4A-BF8F-2AD95E2DAF2E}" destId="{70BD5C57-80F8-4FAA-B849-49288A14D8E8}" srcOrd="0" destOrd="0" presId="urn:microsoft.com/office/officeart/2005/8/layout/vList3"/>
    <dgm:cxn modelId="{638409E0-DA57-4C43-BB6C-727871E63256}" type="presOf" srcId="{335AB0B3-B197-4E9E-8851-BF672D97B9C2}" destId="{23975D39-38B3-4267-A77F-7215FCD511EC}" srcOrd="0" destOrd="0" presId="urn:microsoft.com/office/officeart/2005/8/layout/vList3"/>
    <dgm:cxn modelId="{CFE3B87A-12CF-4DCD-8C93-61AE40A0F37F}" srcId="{AC2ECE8B-1E62-4C44-BC56-22D95DBB41C3}" destId="{8A052D62-2AE7-4676-80CF-093E26AFF366}" srcOrd="1" destOrd="0" parTransId="{E6C548A1-2A35-4A76-8481-20F769D6B221}" sibTransId="{1078024F-987E-495E-9404-CBC3C04AA2F6}"/>
    <dgm:cxn modelId="{B6E7CA4B-3C81-4B7C-B73A-C04BB472F2BB}" type="presOf" srcId="{8A052D62-2AE7-4676-80CF-093E26AFF366}" destId="{6E696976-FBEA-4A6F-A5EA-4B0F3FC4F91D}" srcOrd="0" destOrd="0" presId="urn:microsoft.com/office/officeart/2005/8/layout/vList3"/>
    <dgm:cxn modelId="{7BDD0915-A75E-409D-AC5A-A194366DCEC8}" type="presOf" srcId="{AE1487C3-0AF5-461E-9A0D-A3F6D5EE502F}" destId="{96E6A25E-82F9-41A6-8395-256CDE5A98E6}" srcOrd="0" destOrd="0" presId="urn:microsoft.com/office/officeart/2005/8/layout/vList3"/>
    <dgm:cxn modelId="{1BDDBB7A-DA8F-4482-95EB-48D075D087F3}" srcId="{AC2ECE8B-1E62-4C44-BC56-22D95DBB41C3}" destId="{5B75ACC0-82DD-4E4A-BF8F-2AD95E2DAF2E}" srcOrd="3" destOrd="0" parTransId="{7F678A2C-E53B-4EA7-8AAB-3085885B03B7}" sibTransId="{2F0E2E30-64B4-4583-BB92-A5AEF03EF463}"/>
    <dgm:cxn modelId="{89193C7B-2D75-4CC8-9526-E4D9ABA3E8DE}" srcId="{AC2ECE8B-1E62-4C44-BC56-22D95DBB41C3}" destId="{335AB0B3-B197-4E9E-8851-BF672D97B9C2}" srcOrd="4" destOrd="0" parTransId="{0FC3CC85-1937-432A-B647-71368DB2CBF9}" sibTransId="{4E65579A-3EAB-4DE2-968A-3B03E418B654}"/>
    <dgm:cxn modelId="{1B910226-C08C-4FC3-8B59-D7A1A29D59DB}" type="presParOf" srcId="{7F386010-95A0-4B02-B2B5-B06A65BD3A8A}" destId="{43693974-151B-47FB-AB98-166F6ECB87CB}" srcOrd="0" destOrd="0" presId="urn:microsoft.com/office/officeart/2005/8/layout/vList3"/>
    <dgm:cxn modelId="{C932F1EC-91E1-4820-BF66-539D3838A046}" type="presParOf" srcId="{43693974-151B-47FB-AB98-166F6ECB87CB}" destId="{8401B0DB-6881-4FA7-BFBA-69ECE5CABFE4}" srcOrd="0" destOrd="0" presId="urn:microsoft.com/office/officeart/2005/8/layout/vList3"/>
    <dgm:cxn modelId="{FD427833-A60C-427D-A713-2211F1C7D93B}" type="presParOf" srcId="{43693974-151B-47FB-AB98-166F6ECB87CB}" destId="{57F647B8-1C5D-46C9-A9CD-132FD6A8D53D}" srcOrd="1" destOrd="0" presId="urn:microsoft.com/office/officeart/2005/8/layout/vList3"/>
    <dgm:cxn modelId="{A8807C33-B3D4-4AAC-99AF-406F8A790C26}" type="presParOf" srcId="{7F386010-95A0-4B02-B2B5-B06A65BD3A8A}" destId="{65F53585-9792-4C45-876E-7B492F0EECD3}" srcOrd="1" destOrd="0" presId="urn:microsoft.com/office/officeart/2005/8/layout/vList3"/>
    <dgm:cxn modelId="{D8855217-FB26-40A1-966A-B8F0B461B7D1}" type="presParOf" srcId="{7F386010-95A0-4B02-B2B5-B06A65BD3A8A}" destId="{315EF368-6480-4195-B74D-E3ADDEDB21ED}" srcOrd="2" destOrd="0" presId="urn:microsoft.com/office/officeart/2005/8/layout/vList3"/>
    <dgm:cxn modelId="{9EC65A85-5836-4385-A8A4-AC58A718117B}" type="presParOf" srcId="{315EF368-6480-4195-B74D-E3ADDEDB21ED}" destId="{8786D3D0-9916-4ECC-919C-ADC219CC5ECD}" srcOrd="0" destOrd="0" presId="urn:microsoft.com/office/officeart/2005/8/layout/vList3"/>
    <dgm:cxn modelId="{3AEFBA1D-982E-4A11-B7B3-1E599C7255FB}" type="presParOf" srcId="{315EF368-6480-4195-B74D-E3ADDEDB21ED}" destId="{6E696976-FBEA-4A6F-A5EA-4B0F3FC4F91D}" srcOrd="1" destOrd="0" presId="urn:microsoft.com/office/officeart/2005/8/layout/vList3"/>
    <dgm:cxn modelId="{2A524C6F-7F5B-438C-9835-91F70032D474}" type="presParOf" srcId="{7F386010-95A0-4B02-B2B5-B06A65BD3A8A}" destId="{15823F30-7A16-4002-82A1-64328059A08D}" srcOrd="3" destOrd="0" presId="urn:microsoft.com/office/officeart/2005/8/layout/vList3"/>
    <dgm:cxn modelId="{A804839D-C6AF-458C-B071-4024546A1D33}" type="presParOf" srcId="{7F386010-95A0-4B02-B2B5-B06A65BD3A8A}" destId="{769D9F00-FFD8-40FA-91B7-F784C8BE9661}" srcOrd="4" destOrd="0" presId="urn:microsoft.com/office/officeart/2005/8/layout/vList3"/>
    <dgm:cxn modelId="{E26FD3DB-DE92-4E3A-8AE4-383E5627D85C}" type="presParOf" srcId="{769D9F00-FFD8-40FA-91B7-F784C8BE9661}" destId="{02A7063B-7F07-4D12-B7EE-4EFF88B8A08E}" srcOrd="0" destOrd="0" presId="urn:microsoft.com/office/officeart/2005/8/layout/vList3"/>
    <dgm:cxn modelId="{14A1B654-9EDF-4CBB-BDE1-B8FAC4E0B78D}" type="presParOf" srcId="{769D9F00-FFD8-40FA-91B7-F784C8BE9661}" destId="{45DD52CB-9525-4C7B-AE95-AC80EE95FA4D}" srcOrd="1" destOrd="0" presId="urn:microsoft.com/office/officeart/2005/8/layout/vList3"/>
    <dgm:cxn modelId="{18A6A043-C35A-41DD-9E5B-34B05B0544E0}" type="presParOf" srcId="{7F386010-95A0-4B02-B2B5-B06A65BD3A8A}" destId="{081AA54A-AE67-438E-8E0C-59F25591CE2E}" srcOrd="5" destOrd="0" presId="urn:microsoft.com/office/officeart/2005/8/layout/vList3"/>
    <dgm:cxn modelId="{735DC106-0EEF-4D6E-BF8C-8EDE47662499}" type="presParOf" srcId="{7F386010-95A0-4B02-B2B5-B06A65BD3A8A}" destId="{C7862D37-D1E8-4914-BC31-9F05B5C37E80}" srcOrd="6" destOrd="0" presId="urn:microsoft.com/office/officeart/2005/8/layout/vList3"/>
    <dgm:cxn modelId="{92A24CFA-537B-493E-8672-49570F3941F5}" type="presParOf" srcId="{C7862D37-D1E8-4914-BC31-9F05B5C37E80}" destId="{CC0C8F20-537E-4A73-9C75-5C6AB1008124}" srcOrd="0" destOrd="0" presId="urn:microsoft.com/office/officeart/2005/8/layout/vList3"/>
    <dgm:cxn modelId="{9B52C9C2-F9BE-4786-8DA3-3C17E3D36B72}" type="presParOf" srcId="{C7862D37-D1E8-4914-BC31-9F05B5C37E80}" destId="{70BD5C57-80F8-4FAA-B849-49288A14D8E8}" srcOrd="1" destOrd="0" presId="urn:microsoft.com/office/officeart/2005/8/layout/vList3"/>
    <dgm:cxn modelId="{7539C0B2-C018-4A6C-B61F-56FA308EDA7B}" type="presParOf" srcId="{7F386010-95A0-4B02-B2B5-B06A65BD3A8A}" destId="{045682EA-8DE6-4E12-A3AA-3A0999F04490}" srcOrd="7" destOrd="0" presId="urn:microsoft.com/office/officeart/2005/8/layout/vList3"/>
    <dgm:cxn modelId="{E938F192-5A7D-469A-9419-03551F184985}" type="presParOf" srcId="{7F386010-95A0-4B02-B2B5-B06A65BD3A8A}" destId="{83369A93-8A66-449F-A31E-E1C09118655D}" srcOrd="8" destOrd="0" presId="urn:microsoft.com/office/officeart/2005/8/layout/vList3"/>
    <dgm:cxn modelId="{8F3F95D5-ED90-4B86-B3AD-E884495F1A7D}" type="presParOf" srcId="{83369A93-8A66-449F-A31E-E1C09118655D}" destId="{27A3F7CD-90D5-42C7-BE5D-713FAF484511}" srcOrd="0" destOrd="0" presId="urn:microsoft.com/office/officeart/2005/8/layout/vList3"/>
    <dgm:cxn modelId="{55590C50-D132-441A-A941-969EC0EAC558}" type="presParOf" srcId="{83369A93-8A66-449F-A31E-E1C09118655D}" destId="{23975D39-38B3-4267-A77F-7215FCD511EC}" srcOrd="1" destOrd="0" presId="urn:microsoft.com/office/officeart/2005/8/layout/vList3"/>
    <dgm:cxn modelId="{4DA27A2C-5EB7-4D07-BB08-7A87FB244FFF}" type="presParOf" srcId="{7F386010-95A0-4B02-B2B5-B06A65BD3A8A}" destId="{286811E4-0881-4387-B2BF-ACD0761FC571}" srcOrd="9" destOrd="0" presId="urn:microsoft.com/office/officeart/2005/8/layout/vList3"/>
    <dgm:cxn modelId="{82717745-C336-46D9-86CC-FE2F674B01D2}" type="presParOf" srcId="{7F386010-95A0-4B02-B2B5-B06A65BD3A8A}" destId="{3AAAD1D1-849D-415A-918B-280FA2A9921C}" srcOrd="10" destOrd="0" presId="urn:microsoft.com/office/officeart/2005/8/layout/vList3"/>
    <dgm:cxn modelId="{17E9A8E9-F500-47E8-9414-C65DA6B7E2DE}" type="presParOf" srcId="{3AAAD1D1-849D-415A-918B-280FA2A9921C}" destId="{8307D35D-2536-4507-BE3C-F2C7EE2657C4}" srcOrd="0" destOrd="0" presId="urn:microsoft.com/office/officeart/2005/8/layout/vList3"/>
    <dgm:cxn modelId="{5D68E1B7-E0C5-4215-AD93-B41EFB6D4134}" type="presParOf" srcId="{3AAAD1D1-849D-415A-918B-280FA2A9921C}" destId="{96E6A25E-82F9-41A6-8395-256CDE5A98E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A3CB92-8ADC-47A4-8627-6BE0BCD9A86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916A9F-5482-4F2B-8EBE-FAA7F44FCDFB}">
      <dgm:prSet phldrT="[Текст]" custT="1"/>
      <dgm:spPr>
        <a:solidFill>
          <a:srgbClr val="F4707D">
            <a:alpha val="84000"/>
          </a:srgbClr>
        </a:solidFill>
        <a:ln>
          <a:solidFill>
            <a:schemeClr val="lt1">
              <a:hueOff val="0"/>
              <a:satOff val="0"/>
              <a:lumOff val="0"/>
              <a:alpha val="57000"/>
            </a:schemeClr>
          </a:solidFill>
        </a:ln>
        <a:effectLst>
          <a:reflection endPos="62000" dist="50800" dir="5400000" sy="-100000" algn="bl" rotWithShape="0"/>
        </a:effectLst>
      </dgm:spPr>
      <dgm:t>
        <a:bodyPr/>
        <a:lstStyle/>
        <a:p>
          <a:r>
            <a:rPr lang="ru-RU" sz="4000" b="1" dirty="0" smtClean="0"/>
            <a:t>Единоборства</a:t>
          </a:r>
          <a:r>
            <a:rPr lang="ru-RU" sz="2300" dirty="0" smtClean="0"/>
            <a:t> </a:t>
          </a:r>
          <a:endParaRPr lang="ru-RU" sz="2300" dirty="0"/>
        </a:p>
      </dgm:t>
    </dgm:pt>
    <dgm:pt modelId="{8E84B6DD-D86A-4FBA-9678-3773D1A0FF2D}" type="parTrans" cxnId="{326A263C-2B37-48B4-B593-99405155DD41}">
      <dgm:prSet/>
      <dgm:spPr/>
      <dgm:t>
        <a:bodyPr/>
        <a:lstStyle/>
        <a:p>
          <a:endParaRPr lang="ru-RU"/>
        </a:p>
      </dgm:t>
    </dgm:pt>
    <dgm:pt modelId="{642CC393-7A57-410C-A58A-3B5E65580643}" type="sibTrans" cxnId="{326A263C-2B37-48B4-B593-99405155DD41}">
      <dgm:prSet/>
      <dgm:spPr/>
      <dgm:t>
        <a:bodyPr/>
        <a:lstStyle/>
        <a:p>
          <a:endParaRPr lang="ru-RU"/>
        </a:p>
      </dgm:t>
    </dgm:pt>
    <dgm:pt modelId="{704F2CE8-0CF5-4A6A-AEEA-8E95584D7565}">
      <dgm:prSet phldrT="[Текст]" custT="1"/>
      <dgm:spPr>
        <a:solidFill>
          <a:srgbClr val="F4707D">
            <a:alpha val="83000"/>
          </a:srgbClr>
        </a:solidFill>
      </dgm:spPr>
      <dgm:t>
        <a:bodyPr/>
        <a:lstStyle/>
        <a:p>
          <a:pPr>
            <a:lnSpc>
              <a:spcPct val="50000"/>
            </a:lnSpc>
            <a:spcAft>
              <a:spcPts val="0"/>
            </a:spcAft>
          </a:pPr>
          <a:r>
            <a:rPr lang="ru-RU" sz="4000" b="1" dirty="0" smtClean="0"/>
            <a:t>Гимнастика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ru-RU" sz="2800" b="1" dirty="0" smtClean="0"/>
            <a:t>(художественная,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ru-RU" sz="2800" b="1" dirty="0" smtClean="0"/>
            <a:t> акробатическая)</a:t>
          </a:r>
          <a:endParaRPr lang="ru-RU" sz="2800" b="1" dirty="0"/>
        </a:p>
      </dgm:t>
    </dgm:pt>
    <dgm:pt modelId="{8E452A94-967E-4E49-A7FE-C9B390A39699}" type="parTrans" cxnId="{0EC365C7-EADE-4563-907B-774218227474}">
      <dgm:prSet/>
      <dgm:spPr/>
      <dgm:t>
        <a:bodyPr/>
        <a:lstStyle/>
        <a:p>
          <a:endParaRPr lang="ru-RU"/>
        </a:p>
      </dgm:t>
    </dgm:pt>
    <dgm:pt modelId="{0249AB78-6998-4750-A8A5-EFF2A60D1ADE}" type="sibTrans" cxnId="{0EC365C7-EADE-4563-907B-774218227474}">
      <dgm:prSet/>
      <dgm:spPr/>
      <dgm:t>
        <a:bodyPr/>
        <a:lstStyle/>
        <a:p>
          <a:endParaRPr lang="ru-RU"/>
        </a:p>
      </dgm:t>
    </dgm:pt>
    <dgm:pt modelId="{75CE1EF4-2007-477C-BD99-22C3C1A9C29B}">
      <dgm:prSet phldrT="[Текст]" custT="1"/>
      <dgm:spPr>
        <a:solidFill>
          <a:srgbClr val="F4707D">
            <a:alpha val="84000"/>
          </a:srgbClr>
        </a:solidFill>
      </dgm:spPr>
      <dgm:t>
        <a:bodyPr/>
        <a:lstStyle/>
        <a:p>
          <a:r>
            <a:rPr lang="ru-RU" sz="4000" b="1" dirty="0" smtClean="0"/>
            <a:t>Шахматы</a:t>
          </a:r>
          <a:r>
            <a:rPr lang="ru-RU" sz="4000" dirty="0" smtClean="0"/>
            <a:t> </a:t>
          </a:r>
          <a:endParaRPr lang="ru-RU" sz="4000" dirty="0"/>
        </a:p>
      </dgm:t>
    </dgm:pt>
    <dgm:pt modelId="{F37C103B-3335-49AB-80EA-3E660091AFA9}" type="parTrans" cxnId="{9E33C6A0-BB82-41B4-BA1C-1BE743DF0731}">
      <dgm:prSet/>
      <dgm:spPr/>
      <dgm:t>
        <a:bodyPr/>
        <a:lstStyle/>
        <a:p>
          <a:endParaRPr lang="ru-RU"/>
        </a:p>
      </dgm:t>
    </dgm:pt>
    <dgm:pt modelId="{40305106-E7CB-486B-9872-C8C45990F638}" type="sibTrans" cxnId="{9E33C6A0-BB82-41B4-BA1C-1BE743DF0731}">
      <dgm:prSet/>
      <dgm:spPr/>
      <dgm:t>
        <a:bodyPr/>
        <a:lstStyle/>
        <a:p>
          <a:endParaRPr lang="ru-RU"/>
        </a:p>
      </dgm:t>
    </dgm:pt>
    <dgm:pt modelId="{6CA5F3B1-A4B9-4DAD-BE12-1332F6879EA4}">
      <dgm:prSet custT="1"/>
      <dgm:spPr>
        <a:solidFill>
          <a:srgbClr val="F4707D">
            <a:alpha val="84000"/>
          </a:srgbClr>
        </a:solidFill>
      </dgm:spPr>
      <dgm:t>
        <a:bodyPr/>
        <a:lstStyle/>
        <a:p>
          <a:r>
            <a:rPr lang="ru-RU" sz="4000" b="1" dirty="0" smtClean="0"/>
            <a:t>Хоккей</a:t>
          </a:r>
          <a:r>
            <a:rPr lang="ru-RU" sz="2200" b="1" dirty="0" smtClean="0"/>
            <a:t> </a:t>
          </a:r>
          <a:endParaRPr lang="ru-RU" sz="2200" b="1" dirty="0"/>
        </a:p>
      </dgm:t>
    </dgm:pt>
    <dgm:pt modelId="{51C5AFB7-968C-4A96-8433-66E34D373FDD}" type="parTrans" cxnId="{6F2700C8-AC3E-42D6-B00B-0433A83058C3}">
      <dgm:prSet/>
      <dgm:spPr/>
      <dgm:t>
        <a:bodyPr/>
        <a:lstStyle/>
        <a:p>
          <a:endParaRPr lang="ru-RU"/>
        </a:p>
      </dgm:t>
    </dgm:pt>
    <dgm:pt modelId="{9C50A69D-4BA7-4044-BA85-8B33BA676069}" type="sibTrans" cxnId="{6F2700C8-AC3E-42D6-B00B-0433A83058C3}">
      <dgm:prSet/>
      <dgm:spPr/>
      <dgm:t>
        <a:bodyPr/>
        <a:lstStyle/>
        <a:p>
          <a:endParaRPr lang="ru-RU"/>
        </a:p>
      </dgm:t>
    </dgm:pt>
    <dgm:pt modelId="{30960428-5D0A-45E0-B50D-09B35356463E}">
      <dgm:prSet custT="1"/>
      <dgm:spPr>
        <a:solidFill>
          <a:srgbClr val="F4707D">
            <a:alpha val="85000"/>
          </a:srgbClr>
        </a:solidFill>
      </dgm:spPr>
      <dgm:t>
        <a:bodyPr/>
        <a:lstStyle/>
        <a:p>
          <a:r>
            <a:rPr lang="ru-RU" sz="4000" b="1" dirty="0" smtClean="0"/>
            <a:t>Фигурное катание</a:t>
          </a:r>
          <a:endParaRPr lang="ru-RU" sz="4000" b="1" dirty="0"/>
        </a:p>
      </dgm:t>
    </dgm:pt>
    <dgm:pt modelId="{D53B8C63-15DE-4B7D-ABBB-44F06D18C0F2}" type="parTrans" cxnId="{88DAE100-054C-4C9D-9F7E-9355A06D9FA9}">
      <dgm:prSet/>
      <dgm:spPr/>
      <dgm:t>
        <a:bodyPr/>
        <a:lstStyle/>
        <a:p>
          <a:endParaRPr lang="ru-RU"/>
        </a:p>
      </dgm:t>
    </dgm:pt>
    <dgm:pt modelId="{792526B2-CD7D-43E3-8D4B-E922FC243DD3}" type="sibTrans" cxnId="{88DAE100-054C-4C9D-9F7E-9355A06D9FA9}">
      <dgm:prSet/>
      <dgm:spPr/>
      <dgm:t>
        <a:bodyPr/>
        <a:lstStyle/>
        <a:p>
          <a:endParaRPr lang="ru-RU"/>
        </a:p>
      </dgm:t>
    </dgm:pt>
    <dgm:pt modelId="{23DB8EC0-4F12-444A-BC70-8812490E1924}">
      <dgm:prSet custT="1"/>
      <dgm:spPr>
        <a:solidFill>
          <a:srgbClr val="F4707D"/>
        </a:solidFill>
        <a:ln>
          <a:solidFill>
            <a:schemeClr val="lt1">
              <a:hueOff val="0"/>
              <a:satOff val="0"/>
              <a:lumOff val="0"/>
              <a:alpha val="85000"/>
            </a:schemeClr>
          </a:solidFill>
        </a:ln>
      </dgm:spPr>
      <dgm:t>
        <a:bodyPr/>
        <a:lstStyle/>
        <a:p>
          <a:r>
            <a:rPr lang="ru-RU" sz="4000" b="1" dirty="0" smtClean="0"/>
            <a:t>Бадминтон</a:t>
          </a:r>
          <a:endParaRPr lang="ru-RU" sz="4000" b="1" dirty="0"/>
        </a:p>
      </dgm:t>
    </dgm:pt>
    <dgm:pt modelId="{D708F22B-F870-4B7E-8DB5-6FB8437086AA}" type="parTrans" cxnId="{6F50DC5E-ABB8-407E-8F6B-EC224B380B42}">
      <dgm:prSet/>
      <dgm:spPr/>
      <dgm:t>
        <a:bodyPr/>
        <a:lstStyle/>
        <a:p>
          <a:endParaRPr lang="ru-RU"/>
        </a:p>
      </dgm:t>
    </dgm:pt>
    <dgm:pt modelId="{4F6E45A3-FEE2-4FCA-B7E0-CC241669C140}" type="sibTrans" cxnId="{6F50DC5E-ABB8-407E-8F6B-EC224B380B42}">
      <dgm:prSet/>
      <dgm:spPr/>
      <dgm:t>
        <a:bodyPr/>
        <a:lstStyle/>
        <a:p>
          <a:endParaRPr lang="ru-RU"/>
        </a:p>
      </dgm:t>
    </dgm:pt>
    <dgm:pt modelId="{77E505DB-A64C-4134-B242-D12F59365A6B}" type="pres">
      <dgm:prSet presAssocID="{3DA3CB92-8ADC-47A4-8627-6BE0BCD9A860}" presName="linearFlow" presStyleCnt="0">
        <dgm:presLayoutVars>
          <dgm:dir/>
          <dgm:resizeHandles val="exact"/>
        </dgm:presLayoutVars>
      </dgm:prSet>
      <dgm:spPr/>
    </dgm:pt>
    <dgm:pt modelId="{6965655C-A61B-41E3-AACA-460DD050B632}" type="pres">
      <dgm:prSet presAssocID="{13916A9F-5482-4F2B-8EBE-FAA7F44FCDFB}" presName="composite" presStyleCnt="0"/>
      <dgm:spPr/>
    </dgm:pt>
    <dgm:pt modelId="{BB955D73-BABE-4AF6-80F8-505F87AC974C}" type="pres">
      <dgm:prSet presAssocID="{13916A9F-5482-4F2B-8EBE-FAA7F44FCDFB}" presName="imgShp" presStyleLbl="fgImgPlace1" presStyleIdx="0" presStyleCnt="6"/>
      <dgm:spPr/>
    </dgm:pt>
    <dgm:pt modelId="{6A185D8F-A404-45F3-8AD8-F5A17FAD5688}" type="pres">
      <dgm:prSet presAssocID="{13916A9F-5482-4F2B-8EBE-FAA7F44FCDFB}" presName="txShp" presStyleLbl="node1" presStyleIdx="0" presStyleCnt="6" custScaleX="103339" custScaleY="99877" custLinFactNeighborX="-1378" custLinFactNeighborY="-9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6049F-2802-49A3-888A-5B2F8F884858}" type="pres">
      <dgm:prSet presAssocID="{642CC393-7A57-410C-A58A-3B5E65580643}" presName="spacing" presStyleCnt="0"/>
      <dgm:spPr/>
    </dgm:pt>
    <dgm:pt modelId="{CA498379-A732-4EA7-BCCC-D0AA070E120B}" type="pres">
      <dgm:prSet presAssocID="{704F2CE8-0CF5-4A6A-AEEA-8E95584D7565}" presName="composite" presStyleCnt="0"/>
      <dgm:spPr/>
    </dgm:pt>
    <dgm:pt modelId="{7898D83F-DB73-4E66-9BFB-B5B294346276}" type="pres">
      <dgm:prSet presAssocID="{704F2CE8-0CF5-4A6A-AEEA-8E95584D7565}" presName="imgShp" presStyleLbl="fgImgPlace1" presStyleIdx="1" presStyleCnt="6"/>
      <dgm:spPr/>
    </dgm:pt>
    <dgm:pt modelId="{4939625E-E58E-42CA-BC09-CA106FBFD899}" type="pres">
      <dgm:prSet presAssocID="{704F2CE8-0CF5-4A6A-AEEA-8E95584D7565}" presName="txShp" presStyleLbl="node1" presStyleIdx="1" presStyleCnt="6" custScaleX="105080" custScaleY="242911" custLinFactNeighborX="-581" custLinFactNeighborY="-5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44A0A-EFA5-479D-B5BF-148194236C26}" type="pres">
      <dgm:prSet presAssocID="{0249AB78-6998-4750-A8A5-EFF2A60D1ADE}" presName="spacing" presStyleCnt="0"/>
      <dgm:spPr/>
    </dgm:pt>
    <dgm:pt modelId="{1CF1C816-B29E-4F88-851A-51BC3C071C0A}" type="pres">
      <dgm:prSet presAssocID="{75CE1EF4-2007-477C-BD99-22C3C1A9C29B}" presName="composite" presStyleCnt="0"/>
      <dgm:spPr/>
    </dgm:pt>
    <dgm:pt modelId="{4D794412-00DA-4922-8147-AFC605168F63}" type="pres">
      <dgm:prSet presAssocID="{75CE1EF4-2007-477C-BD99-22C3C1A9C29B}" presName="imgShp" presStyleLbl="fgImgPlace1" presStyleIdx="2" presStyleCnt="6"/>
      <dgm:spPr/>
    </dgm:pt>
    <dgm:pt modelId="{CD313BEA-02EE-4FC4-8012-409321D95831}" type="pres">
      <dgm:prSet presAssocID="{75CE1EF4-2007-477C-BD99-22C3C1A9C29B}" presName="txShp" presStyleLbl="node1" presStyleIdx="2" presStyleCnt="6" custScaleX="101994" custScaleY="109659" custLinFactNeighborX="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A25B4-EA76-4BF3-AE82-B225DE308469}" type="pres">
      <dgm:prSet presAssocID="{40305106-E7CB-486B-9872-C8C45990F638}" presName="spacing" presStyleCnt="0"/>
      <dgm:spPr/>
    </dgm:pt>
    <dgm:pt modelId="{222554C1-30D9-43A7-8962-C0A0F7AEA124}" type="pres">
      <dgm:prSet presAssocID="{6CA5F3B1-A4B9-4DAD-BE12-1332F6879EA4}" presName="composite" presStyleCnt="0"/>
      <dgm:spPr/>
    </dgm:pt>
    <dgm:pt modelId="{891FDAE3-48E5-4A82-A6E4-5421436E73D8}" type="pres">
      <dgm:prSet presAssocID="{6CA5F3B1-A4B9-4DAD-BE12-1332F6879EA4}" presName="imgShp" presStyleLbl="fgImgPlace1" presStyleIdx="3" presStyleCnt="6"/>
      <dgm:spPr/>
    </dgm:pt>
    <dgm:pt modelId="{7C8B7315-CC2E-45DB-9C52-47C54AA935AD}" type="pres">
      <dgm:prSet presAssocID="{6CA5F3B1-A4B9-4DAD-BE12-1332F6879EA4}" presName="txShp" presStyleLbl="node1" presStyleIdx="3" presStyleCnt="6" custLinFactNeighborX="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93A20-0FB6-4C6C-99D9-044E6723586B}" type="pres">
      <dgm:prSet presAssocID="{9C50A69D-4BA7-4044-BA85-8B33BA676069}" presName="spacing" presStyleCnt="0"/>
      <dgm:spPr/>
    </dgm:pt>
    <dgm:pt modelId="{1F8A3555-95F8-4007-8620-1802F5177F1C}" type="pres">
      <dgm:prSet presAssocID="{30960428-5D0A-45E0-B50D-09B35356463E}" presName="composite" presStyleCnt="0"/>
      <dgm:spPr/>
    </dgm:pt>
    <dgm:pt modelId="{84672C3D-3786-4C2D-81B6-98F1B53B7C16}" type="pres">
      <dgm:prSet presAssocID="{30960428-5D0A-45E0-B50D-09B35356463E}" presName="imgShp" presStyleLbl="fgImgPlace1" presStyleIdx="4" presStyleCnt="6"/>
      <dgm:spPr/>
    </dgm:pt>
    <dgm:pt modelId="{6C0D4CBC-A90D-4856-977E-612D02A46717}" type="pres">
      <dgm:prSet presAssocID="{30960428-5D0A-45E0-B50D-09B35356463E}" presName="txShp" presStyleLbl="node1" presStyleIdx="4" presStyleCnt="6" custLinFactNeighborX="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28527B-0B04-478C-9ED3-6401AD20F238}" type="pres">
      <dgm:prSet presAssocID="{792526B2-CD7D-43E3-8D4B-E922FC243DD3}" presName="spacing" presStyleCnt="0"/>
      <dgm:spPr/>
    </dgm:pt>
    <dgm:pt modelId="{262D3347-B153-4C5B-B1B0-38E946441C97}" type="pres">
      <dgm:prSet presAssocID="{23DB8EC0-4F12-444A-BC70-8812490E1924}" presName="composite" presStyleCnt="0"/>
      <dgm:spPr/>
    </dgm:pt>
    <dgm:pt modelId="{64180113-DD21-4EED-B8F3-69FAA0D68EE9}" type="pres">
      <dgm:prSet presAssocID="{23DB8EC0-4F12-444A-BC70-8812490E1924}" presName="imgShp" presStyleLbl="fgImgPlace1" presStyleIdx="5" presStyleCnt="6"/>
      <dgm:spPr/>
    </dgm:pt>
    <dgm:pt modelId="{709EB106-2EF7-4138-AE78-10DCD414B671}" type="pres">
      <dgm:prSet presAssocID="{23DB8EC0-4F12-444A-BC70-8812490E1924}" presName="txShp" presStyleLbl="node1" presStyleIdx="5" presStyleCnt="6" custLinFactNeighborX="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953A16-BCA3-4CEF-BF77-95F318F2A00F}" type="presOf" srcId="{23DB8EC0-4F12-444A-BC70-8812490E1924}" destId="{709EB106-2EF7-4138-AE78-10DCD414B671}" srcOrd="0" destOrd="0" presId="urn:microsoft.com/office/officeart/2005/8/layout/vList3"/>
    <dgm:cxn modelId="{17E3DCED-7324-45F3-A3DD-9A7AC5754F87}" type="presOf" srcId="{13916A9F-5482-4F2B-8EBE-FAA7F44FCDFB}" destId="{6A185D8F-A404-45F3-8AD8-F5A17FAD5688}" srcOrd="0" destOrd="0" presId="urn:microsoft.com/office/officeart/2005/8/layout/vList3"/>
    <dgm:cxn modelId="{F836099E-D3E3-4EFC-9678-848546A2CD4E}" type="presOf" srcId="{75CE1EF4-2007-477C-BD99-22C3C1A9C29B}" destId="{CD313BEA-02EE-4FC4-8012-409321D95831}" srcOrd="0" destOrd="0" presId="urn:microsoft.com/office/officeart/2005/8/layout/vList3"/>
    <dgm:cxn modelId="{326A263C-2B37-48B4-B593-99405155DD41}" srcId="{3DA3CB92-8ADC-47A4-8627-6BE0BCD9A860}" destId="{13916A9F-5482-4F2B-8EBE-FAA7F44FCDFB}" srcOrd="0" destOrd="0" parTransId="{8E84B6DD-D86A-4FBA-9678-3773D1A0FF2D}" sibTransId="{642CC393-7A57-410C-A58A-3B5E65580643}"/>
    <dgm:cxn modelId="{0EC365C7-EADE-4563-907B-774218227474}" srcId="{3DA3CB92-8ADC-47A4-8627-6BE0BCD9A860}" destId="{704F2CE8-0CF5-4A6A-AEEA-8E95584D7565}" srcOrd="1" destOrd="0" parTransId="{8E452A94-967E-4E49-A7FE-C9B390A39699}" sibTransId="{0249AB78-6998-4750-A8A5-EFF2A60D1ADE}"/>
    <dgm:cxn modelId="{7AA62569-AADF-4189-B24F-8D02088FF9C3}" type="presOf" srcId="{704F2CE8-0CF5-4A6A-AEEA-8E95584D7565}" destId="{4939625E-E58E-42CA-BC09-CA106FBFD899}" srcOrd="0" destOrd="0" presId="urn:microsoft.com/office/officeart/2005/8/layout/vList3"/>
    <dgm:cxn modelId="{88DAE100-054C-4C9D-9F7E-9355A06D9FA9}" srcId="{3DA3CB92-8ADC-47A4-8627-6BE0BCD9A860}" destId="{30960428-5D0A-45E0-B50D-09B35356463E}" srcOrd="4" destOrd="0" parTransId="{D53B8C63-15DE-4B7D-ABBB-44F06D18C0F2}" sibTransId="{792526B2-CD7D-43E3-8D4B-E922FC243DD3}"/>
    <dgm:cxn modelId="{6F2700C8-AC3E-42D6-B00B-0433A83058C3}" srcId="{3DA3CB92-8ADC-47A4-8627-6BE0BCD9A860}" destId="{6CA5F3B1-A4B9-4DAD-BE12-1332F6879EA4}" srcOrd="3" destOrd="0" parTransId="{51C5AFB7-968C-4A96-8433-66E34D373FDD}" sibTransId="{9C50A69D-4BA7-4044-BA85-8B33BA676069}"/>
    <dgm:cxn modelId="{8F115A7A-EE9A-412C-BB3C-86E4DFD17160}" type="presOf" srcId="{3DA3CB92-8ADC-47A4-8627-6BE0BCD9A860}" destId="{77E505DB-A64C-4134-B242-D12F59365A6B}" srcOrd="0" destOrd="0" presId="urn:microsoft.com/office/officeart/2005/8/layout/vList3"/>
    <dgm:cxn modelId="{6F50DC5E-ABB8-407E-8F6B-EC224B380B42}" srcId="{3DA3CB92-8ADC-47A4-8627-6BE0BCD9A860}" destId="{23DB8EC0-4F12-444A-BC70-8812490E1924}" srcOrd="5" destOrd="0" parTransId="{D708F22B-F870-4B7E-8DB5-6FB8437086AA}" sibTransId="{4F6E45A3-FEE2-4FCA-B7E0-CC241669C140}"/>
    <dgm:cxn modelId="{9E33C6A0-BB82-41B4-BA1C-1BE743DF0731}" srcId="{3DA3CB92-8ADC-47A4-8627-6BE0BCD9A860}" destId="{75CE1EF4-2007-477C-BD99-22C3C1A9C29B}" srcOrd="2" destOrd="0" parTransId="{F37C103B-3335-49AB-80EA-3E660091AFA9}" sibTransId="{40305106-E7CB-486B-9872-C8C45990F638}"/>
    <dgm:cxn modelId="{DC93FED5-7A34-47F4-8784-EF13FD561CDB}" type="presOf" srcId="{6CA5F3B1-A4B9-4DAD-BE12-1332F6879EA4}" destId="{7C8B7315-CC2E-45DB-9C52-47C54AA935AD}" srcOrd="0" destOrd="0" presId="urn:microsoft.com/office/officeart/2005/8/layout/vList3"/>
    <dgm:cxn modelId="{36DAF837-80BD-4CA4-BC10-4D915EC7B58B}" type="presOf" srcId="{30960428-5D0A-45E0-B50D-09B35356463E}" destId="{6C0D4CBC-A90D-4856-977E-612D02A46717}" srcOrd="0" destOrd="0" presId="urn:microsoft.com/office/officeart/2005/8/layout/vList3"/>
    <dgm:cxn modelId="{55B7FA72-3EA8-4768-BED1-82F4CF03F332}" type="presParOf" srcId="{77E505DB-A64C-4134-B242-D12F59365A6B}" destId="{6965655C-A61B-41E3-AACA-460DD050B632}" srcOrd="0" destOrd="0" presId="urn:microsoft.com/office/officeart/2005/8/layout/vList3"/>
    <dgm:cxn modelId="{B28A7CF9-651D-4D6D-AF3F-82B66E3E97B4}" type="presParOf" srcId="{6965655C-A61B-41E3-AACA-460DD050B632}" destId="{BB955D73-BABE-4AF6-80F8-505F87AC974C}" srcOrd="0" destOrd="0" presId="urn:microsoft.com/office/officeart/2005/8/layout/vList3"/>
    <dgm:cxn modelId="{D63C3F26-4758-424B-A4AB-9FDA0C498853}" type="presParOf" srcId="{6965655C-A61B-41E3-AACA-460DD050B632}" destId="{6A185D8F-A404-45F3-8AD8-F5A17FAD5688}" srcOrd="1" destOrd="0" presId="urn:microsoft.com/office/officeart/2005/8/layout/vList3"/>
    <dgm:cxn modelId="{AB4618C8-6237-4F80-B191-437931B62257}" type="presParOf" srcId="{77E505DB-A64C-4134-B242-D12F59365A6B}" destId="{1FD6049F-2802-49A3-888A-5B2F8F884858}" srcOrd="1" destOrd="0" presId="urn:microsoft.com/office/officeart/2005/8/layout/vList3"/>
    <dgm:cxn modelId="{097A81AE-1F02-4C00-8C99-A5E97AD01FCC}" type="presParOf" srcId="{77E505DB-A64C-4134-B242-D12F59365A6B}" destId="{CA498379-A732-4EA7-BCCC-D0AA070E120B}" srcOrd="2" destOrd="0" presId="urn:microsoft.com/office/officeart/2005/8/layout/vList3"/>
    <dgm:cxn modelId="{D5C8B10B-ABD0-44DC-85D3-09743D6B75EF}" type="presParOf" srcId="{CA498379-A732-4EA7-BCCC-D0AA070E120B}" destId="{7898D83F-DB73-4E66-9BFB-B5B294346276}" srcOrd="0" destOrd="0" presId="urn:microsoft.com/office/officeart/2005/8/layout/vList3"/>
    <dgm:cxn modelId="{FBE98DF0-9FB9-4E88-BA51-88C54A0D830F}" type="presParOf" srcId="{CA498379-A732-4EA7-BCCC-D0AA070E120B}" destId="{4939625E-E58E-42CA-BC09-CA106FBFD899}" srcOrd="1" destOrd="0" presId="urn:microsoft.com/office/officeart/2005/8/layout/vList3"/>
    <dgm:cxn modelId="{DE2DF075-0CAC-4799-A58D-82A0C8C40B84}" type="presParOf" srcId="{77E505DB-A64C-4134-B242-D12F59365A6B}" destId="{74244A0A-EFA5-479D-B5BF-148194236C26}" srcOrd="3" destOrd="0" presId="urn:microsoft.com/office/officeart/2005/8/layout/vList3"/>
    <dgm:cxn modelId="{38835E35-78EB-472D-8150-AF7A4D668421}" type="presParOf" srcId="{77E505DB-A64C-4134-B242-D12F59365A6B}" destId="{1CF1C816-B29E-4F88-851A-51BC3C071C0A}" srcOrd="4" destOrd="0" presId="urn:microsoft.com/office/officeart/2005/8/layout/vList3"/>
    <dgm:cxn modelId="{BB66FF6E-7FC5-41E7-97DB-1F9F4A8B5017}" type="presParOf" srcId="{1CF1C816-B29E-4F88-851A-51BC3C071C0A}" destId="{4D794412-00DA-4922-8147-AFC605168F63}" srcOrd="0" destOrd="0" presId="urn:microsoft.com/office/officeart/2005/8/layout/vList3"/>
    <dgm:cxn modelId="{6C1FC142-E79B-4D9A-BE5E-811488B8927D}" type="presParOf" srcId="{1CF1C816-B29E-4F88-851A-51BC3C071C0A}" destId="{CD313BEA-02EE-4FC4-8012-409321D95831}" srcOrd="1" destOrd="0" presId="urn:microsoft.com/office/officeart/2005/8/layout/vList3"/>
    <dgm:cxn modelId="{FCD8B882-33F3-45D6-9481-6A28785E9F93}" type="presParOf" srcId="{77E505DB-A64C-4134-B242-D12F59365A6B}" destId="{C67A25B4-EA76-4BF3-AE82-B225DE308469}" srcOrd="5" destOrd="0" presId="urn:microsoft.com/office/officeart/2005/8/layout/vList3"/>
    <dgm:cxn modelId="{311CC5EC-FE49-4BA8-86E6-A14A201A4A70}" type="presParOf" srcId="{77E505DB-A64C-4134-B242-D12F59365A6B}" destId="{222554C1-30D9-43A7-8962-C0A0F7AEA124}" srcOrd="6" destOrd="0" presId="urn:microsoft.com/office/officeart/2005/8/layout/vList3"/>
    <dgm:cxn modelId="{34CC4EAB-DE60-45B5-842C-4900675EBFB8}" type="presParOf" srcId="{222554C1-30D9-43A7-8962-C0A0F7AEA124}" destId="{891FDAE3-48E5-4A82-A6E4-5421436E73D8}" srcOrd="0" destOrd="0" presId="urn:microsoft.com/office/officeart/2005/8/layout/vList3"/>
    <dgm:cxn modelId="{9BEA0DC9-4397-4864-8613-CB72859A9793}" type="presParOf" srcId="{222554C1-30D9-43A7-8962-C0A0F7AEA124}" destId="{7C8B7315-CC2E-45DB-9C52-47C54AA935AD}" srcOrd="1" destOrd="0" presId="urn:microsoft.com/office/officeart/2005/8/layout/vList3"/>
    <dgm:cxn modelId="{872A4C4D-20E7-47B3-B82C-CD50091031D4}" type="presParOf" srcId="{77E505DB-A64C-4134-B242-D12F59365A6B}" destId="{24193A20-0FB6-4C6C-99D9-044E6723586B}" srcOrd="7" destOrd="0" presId="urn:microsoft.com/office/officeart/2005/8/layout/vList3"/>
    <dgm:cxn modelId="{CEE57F2B-1447-4351-B2A6-7864A9AA9972}" type="presParOf" srcId="{77E505DB-A64C-4134-B242-D12F59365A6B}" destId="{1F8A3555-95F8-4007-8620-1802F5177F1C}" srcOrd="8" destOrd="0" presId="urn:microsoft.com/office/officeart/2005/8/layout/vList3"/>
    <dgm:cxn modelId="{6ECE7F7C-184F-4FA8-95B7-F9ACF301574E}" type="presParOf" srcId="{1F8A3555-95F8-4007-8620-1802F5177F1C}" destId="{84672C3D-3786-4C2D-81B6-98F1B53B7C16}" srcOrd="0" destOrd="0" presId="urn:microsoft.com/office/officeart/2005/8/layout/vList3"/>
    <dgm:cxn modelId="{281A34BF-4258-4477-8FF5-F85B71B7CCD0}" type="presParOf" srcId="{1F8A3555-95F8-4007-8620-1802F5177F1C}" destId="{6C0D4CBC-A90D-4856-977E-612D02A46717}" srcOrd="1" destOrd="0" presId="urn:microsoft.com/office/officeart/2005/8/layout/vList3"/>
    <dgm:cxn modelId="{3B18A23D-E336-49C3-9A23-E296925E62E9}" type="presParOf" srcId="{77E505DB-A64C-4134-B242-D12F59365A6B}" destId="{0128527B-0B04-478C-9ED3-6401AD20F238}" srcOrd="9" destOrd="0" presId="urn:microsoft.com/office/officeart/2005/8/layout/vList3"/>
    <dgm:cxn modelId="{9DBE3D9C-DE1E-4823-BD26-4E80D301D07C}" type="presParOf" srcId="{77E505DB-A64C-4134-B242-D12F59365A6B}" destId="{262D3347-B153-4C5B-B1B0-38E946441C97}" srcOrd="10" destOrd="0" presId="urn:microsoft.com/office/officeart/2005/8/layout/vList3"/>
    <dgm:cxn modelId="{7B4C0F55-F689-4477-857F-28368BC1F0B6}" type="presParOf" srcId="{262D3347-B153-4C5B-B1B0-38E946441C97}" destId="{64180113-DD21-4EED-B8F3-69FAA0D68EE9}" srcOrd="0" destOrd="0" presId="urn:microsoft.com/office/officeart/2005/8/layout/vList3"/>
    <dgm:cxn modelId="{7B6EADAD-C0DB-4FF7-9118-0A7EED54B1A5}" type="presParOf" srcId="{262D3347-B153-4C5B-B1B0-38E946441C97}" destId="{709EB106-2EF7-4138-AE78-10DCD414B67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52D760-FC5E-4A48-B119-A8F7B73119A8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7CBF7A-A567-4E54-B155-6014DFFE0B5F}">
      <dgm:prSet custT="1"/>
      <dgm:spPr/>
      <dgm:t>
        <a:bodyPr/>
        <a:lstStyle/>
        <a:p>
          <a:pPr rtl="0"/>
          <a:r>
            <a:rPr lang="ru-RU" sz="2100" b="1" dirty="0" smtClean="0"/>
            <a:t>Научные и образовательные  организации</a:t>
          </a:r>
          <a:endParaRPr lang="ru-RU" sz="2100" dirty="0"/>
        </a:p>
      </dgm:t>
    </dgm:pt>
    <dgm:pt modelId="{96302C64-7FC8-4066-8F16-AA110E0200C4}" type="parTrans" cxnId="{9AE44A73-AA4F-4444-B49E-B119D4A76432}">
      <dgm:prSet/>
      <dgm:spPr/>
      <dgm:t>
        <a:bodyPr/>
        <a:lstStyle/>
        <a:p>
          <a:endParaRPr lang="ru-RU"/>
        </a:p>
      </dgm:t>
    </dgm:pt>
    <dgm:pt modelId="{8E384B76-6157-4BC1-940E-EE579D657B06}" type="sibTrans" cxnId="{9AE44A73-AA4F-4444-B49E-B119D4A76432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D5C7DC5-A256-4064-9740-A9726138BCD4}">
      <dgm:prSet custT="1"/>
      <dgm:spPr/>
      <dgm:t>
        <a:bodyPr/>
        <a:lstStyle/>
        <a:p>
          <a:pPr rtl="0"/>
          <a:r>
            <a:rPr lang="ru-RU" sz="2200" b="1" dirty="0" smtClean="0"/>
            <a:t>Общественные объединения и общественные организации</a:t>
          </a:r>
          <a:endParaRPr lang="ru-RU" sz="2200" dirty="0"/>
        </a:p>
      </dgm:t>
    </dgm:pt>
    <dgm:pt modelId="{8D4D8F8A-B080-4104-AAD7-8B32158E2DCC}" type="parTrans" cxnId="{9DA80E46-EEB0-47B4-AB69-C6825B7551D2}">
      <dgm:prSet/>
      <dgm:spPr/>
      <dgm:t>
        <a:bodyPr/>
        <a:lstStyle/>
        <a:p>
          <a:endParaRPr lang="ru-RU"/>
        </a:p>
      </dgm:t>
    </dgm:pt>
    <dgm:pt modelId="{4D03BB99-84ED-4E6C-BF9D-13A2D524F210}" type="sibTrans" cxnId="{9DA80E46-EEB0-47B4-AB69-C6825B7551D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8740BC-FB0A-4241-AA43-2EFA8FE26C24}">
      <dgm:prSet custT="1"/>
      <dgm:spPr/>
      <dgm:t>
        <a:bodyPr/>
        <a:lstStyle/>
        <a:p>
          <a:pPr rtl="0"/>
          <a:r>
            <a:rPr lang="ru-RU" sz="2100" b="1" dirty="0" smtClean="0"/>
            <a:t>Индустриальные и технологические компании</a:t>
          </a:r>
          <a:endParaRPr lang="ru-RU" sz="2100" dirty="0"/>
        </a:p>
      </dgm:t>
    </dgm:pt>
    <dgm:pt modelId="{D69A9F50-538E-4593-8E38-663F2E916319}" type="parTrans" cxnId="{3BE0EEA6-C4A9-4EFC-AA78-9279C1A7BBB5}">
      <dgm:prSet/>
      <dgm:spPr/>
      <dgm:t>
        <a:bodyPr/>
        <a:lstStyle/>
        <a:p>
          <a:endParaRPr lang="ru-RU"/>
        </a:p>
      </dgm:t>
    </dgm:pt>
    <dgm:pt modelId="{072B9D35-3E25-433D-8E22-82B99D222949}" type="sibTrans" cxnId="{3BE0EEA6-C4A9-4EFC-AA78-9279C1A7BBB5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4B2D52B-BDD8-4412-9F24-0948E2340FD3}">
      <dgm:prSet custT="1"/>
      <dgm:spPr/>
      <dgm:t>
        <a:bodyPr/>
        <a:lstStyle/>
        <a:p>
          <a:pPr rtl="0"/>
          <a:r>
            <a:rPr lang="ru-RU" sz="2000" b="1" dirty="0" smtClean="0"/>
            <a:t>Образовательный</a:t>
          </a:r>
          <a:r>
            <a:rPr lang="ru-RU" sz="2100" b="1" dirty="0" smtClean="0"/>
            <a:t> фонд «Талант и Успех»</a:t>
          </a:r>
          <a:endParaRPr lang="ru-RU" sz="2100" b="1" dirty="0"/>
        </a:p>
      </dgm:t>
    </dgm:pt>
    <dgm:pt modelId="{A868F954-4A23-4014-9EB3-7F694290EBE7}" type="parTrans" cxnId="{EE1E272E-7DC1-4C24-A976-8680DC54071A}">
      <dgm:prSet/>
      <dgm:spPr/>
      <dgm:t>
        <a:bodyPr/>
        <a:lstStyle/>
        <a:p>
          <a:endParaRPr lang="ru-RU"/>
        </a:p>
      </dgm:t>
    </dgm:pt>
    <dgm:pt modelId="{910DEC31-270A-480F-B202-FA5AF82582BF}" type="sibTrans" cxnId="{EE1E272E-7DC1-4C24-A976-8680DC54071A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FE6413-9E17-4FBA-8AED-F365CD74728F}" type="pres">
      <dgm:prSet presAssocID="{9B52D760-FC5E-4A48-B119-A8F7B73119A8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19CD43E0-5D30-4A63-9078-4D5454DF4DB1}" type="pres">
      <dgm:prSet presAssocID="{54B2D52B-BDD8-4412-9F24-0948E2340FD3}" presName="text1" presStyleCnt="0"/>
      <dgm:spPr/>
    </dgm:pt>
    <dgm:pt modelId="{8EE222F2-E7E0-4EDD-8A5D-651C29748B95}" type="pres">
      <dgm:prSet presAssocID="{54B2D52B-BDD8-4412-9F24-0948E2340FD3}" presName="textRepeatNode" presStyleLbl="alignNode1" presStyleIdx="0" presStyleCnt="4" custScaleX="105049" custScaleY="927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A3D54-9D7C-49D7-A7EC-AE2C32AA0B6E}" type="pres">
      <dgm:prSet presAssocID="{54B2D52B-BDD8-4412-9F24-0948E2340FD3}" presName="textaccent1" presStyleCnt="0"/>
      <dgm:spPr/>
    </dgm:pt>
    <dgm:pt modelId="{4197472D-5C88-42D1-A70D-570983913C6B}" type="pres">
      <dgm:prSet presAssocID="{54B2D52B-BDD8-4412-9F24-0948E2340FD3}" presName="accentRepeatNode" presStyleLbl="solidAlignAcc1" presStyleIdx="0" presStyleCnt="8" custLinFactX="107417" custLinFactY="-100000" custLinFactNeighborX="200000" custLinFactNeighborY="-199916"/>
      <dgm:spPr/>
    </dgm:pt>
    <dgm:pt modelId="{713F70B0-A27B-4A4F-90B7-89C2888531CE}" type="pres">
      <dgm:prSet presAssocID="{910DEC31-270A-480F-B202-FA5AF82582BF}" presName="image1" presStyleCnt="0"/>
      <dgm:spPr/>
    </dgm:pt>
    <dgm:pt modelId="{995F2C91-B968-40EC-BF5F-59B0127F3D28}" type="pres">
      <dgm:prSet presAssocID="{910DEC31-270A-480F-B202-FA5AF82582BF}" presName="imageRepeatNode" presStyleLbl="alignAcc1" presStyleIdx="0" presStyleCnt="4"/>
      <dgm:spPr/>
      <dgm:t>
        <a:bodyPr/>
        <a:lstStyle/>
        <a:p>
          <a:endParaRPr lang="ru-RU"/>
        </a:p>
      </dgm:t>
    </dgm:pt>
    <dgm:pt modelId="{4960D76D-004B-4387-AE5E-DD9B0E5C81DF}" type="pres">
      <dgm:prSet presAssocID="{910DEC31-270A-480F-B202-FA5AF82582BF}" presName="imageaccent1" presStyleCnt="0"/>
      <dgm:spPr/>
    </dgm:pt>
    <dgm:pt modelId="{5936C0F4-89E7-41D3-8791-E88B8D426709}" type="pres">
      <dgm:prSet presAssocID="{910DEC31-270A-480F-B202-FA5AF82582BF}" presName="accentRepeatNode" presStyleLbl="solidAlignAcc1" presStyleIdx="1" presStyleCnt="8" custLinFactX="-68735" custLinFactY="-300000" custLinFactNeighborX="-100000" custLinFactNeighborY="-390372"/>
      <dgm:spPr/>
    </dgm:pt>
    <dgm:pt modelId="{412F865C-F98E-4B71-95A5-DD7D9F9D2133}" type="pres">
      <dgm:prSet presAssocID="{197CBF7A-A567-4E54-B155-6014DFFE0B5F}" presName="text2" presStyleCnt="0"/>
      <dgm:spPr/>
    </dgm:pt>
    <dgm:pt modelId="{FCDE8E22-AD4C-486E-ACC1-D7B5C64C0AF4}" type="pres">
      <dgm:prSet presAssocID="{197CBF7A-A567-4E54-B155-6014DFFE0B5F}" presName="textRepeatNode" presStyleLbl="alignNode1" presStyleIdx="1" presStyleCnt="4" custScaleX="1074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6D4D4-CC61-4261-B8F6-01BCC3DBC668}" type="pres">
      <dgm:prSet presAssocID="{197CBF7A-A567-4E54-B155-6014DFFE0B5F}" presName="textaccent2" presStyleCnt="0"/>
      <dgm:spPr/>
    </dgm:pt>
    <dgm:pt modelId="{8D696CAE-564D-4872-B863-A0386D75485D}" type="pres">
      <dgm:prSet presAssocID="{197CBF7A-A567-4E54-B155-6014DFFE0B5F}" presName="accentRepeatNode" presStyleLbl="solidAlignAcc1" presStyleIdx="2" presStyleCnt="8" custLinFactX="-100000" custLinFactY="-300000" custLinFactNeighborX="-100065" custLinFactNeighborY="-350760"/>
      <dgm:spPr/>
    </dgm:pt>
    <dgm:pt modelId="{BAB37318-1A39-4482-8486-31123C253017}" type="pres">
      <dgm:prSet presAssocID="{8E384B76-6157-4BC1-940E-EE579D657B06}" presName="image2" presStyleCnt="0"/>
      <dgm:spPr/>
    </dgm:pt>
    <dgm:pt modelId="{74524F6C-A4FA-4A38-BC02-1BEB4179E939}" type="pres">
      <dgm:prSet presAssocID="{8E384B76-6157-4BC1-940E-EE579D657B06}" presName="imageRepeatNode" presStyleLbl="alignAcc1" presStyleIdx="1" presStyleCnt="4" custScaleX="102193" custScaleY="108891"/>
      <dgm:spPr/>
      <dgm:t>
        <a:bodyPr/>
        <a:lstStyle/>
        <a:p>
          <a:endParaRPr lang="ru-RU"/>
        </a:p>
      </dgm:t>
    </dgm:pt>
    <dgm:pt modelId="{CE9630FD-B082-494B-B0F7-F04AEA7F00D4}" type="pres">
      <dgm:prSet presAssocID="{8E384B76-6157-4BC1-940E-EE579D657B06}" presName="imageaccent2" presStyleCnt="0"/>
      <dgm:spPr/>
    </dgm:pt>
    <dgm:pt modelId="{51D337AA-BA64-4685-9F08-CA41421297CD}" type="pres">
      <dgm:prSet presAssocID="{8E384B76-6157-4BC1-940E-EE579D657B06}" presName="accentRepeatNode" presStyleLbl="solidAlignAcc1" presStyleIdx="3" presStyleCnt="8" custLinFactX="151334" custLinFactY="-200000" custLinFactNeighborX="200000" custLinFactNeighborY="-230067"/>
      <dgm:spPr/>
    </dgm:pt>
    <dgm:pt modelId="{F0C6CDB8-1867-47CA-AB0A-E73ADF8AD2AC}" type="pres">
      <dgm:prSet presAssocID="{9D5C7DC5-A256-4064-9740-A9726138BCD4}" presName="text3" presStyleCnt="0"/>
      <dgm:spPr/>
    </dgm:pt>
    <dgm:pt modelId="{FAB269B0-1A7B-448E-81D9-8979E0BA00A4}" type="pres">
      <dgm:prSet presAssocID="{9D5C7DC5-A256-4064-9740-A9726138BCD4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32920-BE47-4801-92A6-BD6847BA3F87}" type="pres">
      <dgm:prSet presAssocID="{9D5C7DC5-A256-4064-9740-A9726138BCD4}" presName="textaccent3" presStyleCnt="0"/>
      <dgm:spPr/>
    </dgm:pt>
    <dgm:pt modelId="{7984ED40-E0EF-490F-921A-A94B2A172989}" type="pres">
      <dgm:prSet presAssocID="{9D5C7DC5-A256-4064-9740-A9726138BCD4}" presName="accentRepeatNode" presStyleLbl="solidAlignAcc1" presStyleIdx="4" presStyleCnt="8" custLinFactX="-100000" custLinFactNeighborX="-114704" custLinFactNeighborY="11318"/>
      <dgm:spPr/>
    </dgm:pt>
    <dgm:pt modelId="{8F75DA52-863D-43FC-A845-A568E97D80A6}" type="pres">
      <dgm:prSet presAssocID="{4D03BB99-84ED-4E6C-BF9D-13A2D524F210}" presName="image3" presStyleCnt="0"/>
      <dgm:spPr/>
    </dgm:pt>
    <dgm:pt modelId="{0AC11929-D0DB-461F-898A-142A26C03E57}" type="pres">
      <dgm:prSet presAssocID="{4D03BB99-84ED-4E6C-BF9D-13A2D524F210}" presName="imageRepeatNode" presStyleLbl="alignAcc1" presStyleIdx="2" presStyleCnt="4" custLinFactNeighborX="2614"/>
      <dgm:spPr/>
      <dgm:t>
        <a:bodyPr/>
        <a:lstStyle/>
        <a:p>
          <a:endParaRPr lang="ru-RU"/>
        </a:p>
      </dgm:t>
    </dgm:pt>
    <dgm:pt modelId="{B94C8A96-8283-4976-B626-96AAABF5BCE4}" type="pres">
      <dgm:prSet presAssocID="{4D03BB99-84ED-4E6C-BF9D-13A2D524F210}" presName="imageaccent3" presStyleCnt="0"/>
      <dgm:spPr/>
    </dgm:pt>
    <dgm:pt modelId="{3DE64A32-0B3C-4F7E-BE38-14F1A1F0D643}" type="pres">
      <dgm:prSet presAssocID="{4D03BB99-84ED-4E6C-BF9D-13A2D524F210}" presName="accentRepeatNode" presStyleLbl="solidAlignAcc1" presStyleIdx="5" presStyleCnt="8" custLinFactX="190371" custLinFactY="-151315" custLinFactNeighborX="200000" custLinFactNeighborY="-200000"/>
      <dgm:spPr/>
    </dgm:pt>
    <dgm:pt modelId="{0D47A588-C225-420B-818C-9475026F89BA}" type="pres">
      <dgm:prSet presAssocID="{3E8740BC-FB0A-4241-AA43-2EFA8FE26C24}" presName="text4" presStyleCnt="0"/>
      <dgm:spPr/>
    </dgm:pt>
    <dgm:pt modelId="{7FF010C2-4B01-4BAB-ACF4-A5AF1EE56DB1}" type="pres">
      <dgm:prSet presAssocID="{3E8740BC-FB0A-4241-AA43-2EFA8FE26C24}" presName="textRepeatNode" presStyleLbl="alignNode1" presStyleIdx="3" presStyleCnt="4" custScaleX="110169" custLinFactNeighborX="4557" custLinFactNeighborY="-39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99AC7-F56D-460E-B085-660A4F1D6C71}" type="pres">
      <dgm:prSet presAssocID="{3E8740BC-FB0A-4241-AA43-2EFA8FE26C24}" presName="textaccent4" presStyleCnt="0"/>
      <dgm:spPr/>
    </dgm:pt>
    <dgm:pt modelId="{FEF1751B-D67C-4D01-9710-A43EFD0DC779}" type="pres">
      <dgm:prSet presAssocID="{3E8740BC-FB0A-4241-AA43-2EFA8FE26C24}" presName="accentRepeatNode" presStyleLbl="solidAlignAcc1" presStyleIdx="6" presStyleCnt="8" custLinFactX="-122056" custLinFactY="-167821" custLinFactNeighborX="-200000" custLinFactNeighborY="-200000"/>
      <dgm:spPr/>
    </dgm:pt>
    <dgm:pt modelId="{FA9AD67D-8536-4591-BC01-B80FFC9E43CC}" type="pres">
      <dgm:prSet presAssocID="{072B9D35-3E25-433D-8E22-82B99D222949}" presName="image4" presStyleCnt="0"/>
      <dgm:spPr/>
    </dgm:pt>
    <dgm:pt modelId="{CC75A04E-7F11-49C2-87A0-D6E786F8AF79}" type="pres">
      <dgm:prSet presAssocID="{072B9D35-3E25-433D-8E22-82B99D222949}" presName="imageRepeatNode" presStyleLbl="alignAcc1" presStyleIdx="3" presStyleCnt="4"/>
      <dgm:spPr/>
      <dgm:t>
        <a:bodyPr/>
        <a:lstStyle/>
        <a:p>
          <a:endParaRPr lang="ru-RU"/>
        </a:p>
      </dgm:t>
    </dgm:pt>
    <dgm:pt modelId="{3F1ACD70-3CA5-4647-8BD1-EA1DE8EDD193}" type="pres">
      <dgm:prSet presAssocID="{072B9D35-3E25-433D-8E22-82B99D222949}" presName="imageaccent4" presStyleCnt="0"/>
      <dgm:spPr/>
    </dgm:pt>
    <dgm:pt modelId="{B299C736-36E7-4C15-9AFB-6263416EB2F2}" type="pres">
      <dgm:prSet presAssocID="{072B9D35-3E25-433D-8E22-82B99D222949}" presName="accentRepeatNode" presStyleLbl="solidAlignAcc1" presStyleIdx="7" presStyleCnt="8" custLinFactX="2472" custLinFactNeighborX="100000" custLinFactNeighborY="-33953"/>
      <dgm:spPr/>
    </dgm:pt>
  </dgm:ptLst>
  <dgm:cxnLst>
    <dgm:cxn modelId="{3FFE8F59-9B24-47ED-849B-CBFAC360F213}" type="presOf" srcId="{54B2D52B-BDD8-4412-9F24-0948E2340FD3}" destId="{8EE222F2-E7E0-4EDD-8A5D-651C29748B95}" srcOrd="0" destOrd="0" presId="urn:microsoft.com/office/officeart/2008/layout/HexagonCluster"/>
    <dgm:cxn modelId="{3BE0EEA6-C4A9-4EFC-AA78-9279C1A7BBB5}" srcId="{9B52D760-FC5E-4A48-B119-A8F7B73119A8}" destId="{3E8740BC-FB0A-4241-AA43-2EFA8FE26C24}" srcOrd="3" destOrd="0" parTransId="{D69A9F50-538E-4593-8E38-663F2E916319}" sibTransId="{072B9D35-3E25-433D-8E22-82B99D222949}"/>
    <dgm:cxn modelId="{0DBDC5E6-EDD6-4DCC-877E-CC957FE84475}" type="presOf" srcId="{072B9D35-3E25-433D-8E22-82B99D222949}" destId="{CC75A04E-7F11-49C2-87A0-D6E786F8AF79}" srcOrd="0" destOrd="0" presId="urn:microsoft.com/office/officeart/2008/layout/HexagonCluster"/>
    <dgm:cxn modelId="{5E0C14CB-8FBB-4AC0-8943-8984A225EBA6}" type="presOf" srcId="{4D03BB99-84ED-4E6C-BF9D-13A2D524F210}" destId="{0AC11929-D0DB-461F-898A-142A26C03E57}" srcOrd="0" destOrd="0" presId="urn:microsoft.com/office/officeart/2008/layout/HexagonCluster"/>
    <dgm:cxn modelId="{BA1775CD-F804-4B7C-A105-D8B0695D19B6}" type="presOf" srcId="{9D5C7DC5-A256-4064-9740-A9726138BCD4}" destId="{FAB269B0-1A7B-448E-81D9-8979E0BA00A4}" srcOrd="0" destOrd="0" presId="urn:microsoft.com/office/officeart/2008/layout/HexagonCluster"/>
    <dgm:cxn modelId="{9EAC5FC7-29DE-452B-94DB-1301AFEDB65D}" type="presOf" srcId="{8E384B76-6157-4BC1-940E-EE579D657B06}" destId="{74524F6C-A4FA-4A38-BC02-1BEB4179E939}" srcOrd="0" destOrd="0" presId="urn:microsoft.com/office/officeart/2008/layout/HexagonCluster"/>
    <dgm:cxn modelId="{14E9A414-0D0B-44B5-8B20-6E9EB827CFB4}" type="presOf" srcId="{197CBF7A-A567-4E54-B155-6014DFFE0B5F}" destId="{FCDE8E22-AD4C-486E-ACC1-D7B5C64C0AF4}" srcOrd="0" destOrd="0" presId="urn:microsoft.com/office/officeart/2008/layout/HexagonCluster"/>
    <dgm:cxn modelId="{9DA80E46-EEB0-47B4-AB69-C6825B7551D2}" srcId="{9B52D760-FC5E-4A48-B119-A8F7B73119A8}" destId="{9D5C7DC5-A256-4064-9740-A9726138BCD4}" srcOrd="2" destOrd="0" parTransId="{8D4D8F8A-B080-4104-AAD7-8B32158E2DCC}" sibTransId="{4D03BB99-84ED-4E6C-BF9D-13A2D524F210}"/>
    <dgm:cxn modelId="{E96EA426-4FDD-41BD-849D-04B2DBF6C6EE}" type="presOf" srcId="{3E8740BC-FB0A-4241-AA43-2EFA8FE26C24}" destId="{7FF010C2-4B01-4BAB-ACF4-A5AF1EE56DB1}" srcOrd="0" destOrd="0" presId="urn:microsoft.com/office/officeart/2008/layout/HexagonCluster"/>
    <dgm:cxn modelId="{DEEA3A22-276E-4E60-98FD-AC09FBEC5FFE}" type="presOf" srcId="{9B52D760-FC5E-4A48-B119-A8F7B73119A8}" destId="{10FE6413-9E17-4FBA-8AED-F365CD74728F}" srcOrd="0" destOrd="0" presId="urn:microsoft.com/office/officeart/2008/layout/HexagonCluster"/>
    <dgm:cxn modelId="{9AE44A73-AA4F-4444-B49E-B119D4A76432}" srcId="{9B52D760-FC5E-4A48-B119-A8F7B73119A8}" destId="{197CBF7A-A567-4E54-B155-6014DFFE0B5F}" srcOrd="1" destOrd="0" parTransId="{96302C64-7FC8-4066-8F16-AA110E0200C4}" sibTransId="{8E384B76-6157-4BC1-940E-EE579D657B06}"/>
    <dgm:cxn modelId="{97DE2AC3-950D-4673-8E4D-FC4C45C180EE}" type="presOf" srcId="{910DEC31-270A-480F-B202-FA5AF82582BF}" destId="{995F2C91-B968-40EC-BF5F-59B0127F3D28}" srcOrd="0" destOrd="0" presId="urn:microsoft.com/office/officeart/2008/layout/HexagonCluster"/>
    <dgm:cxn modelId="{EE1E272E-7DC1-4C24-A976-8680DC54071A}" srcId="{9B52D760-FC5E-4A48-B119-A8F7B73119A8}" destId="{54B2D52B-BDD8-4412-9F24-0948E2340FD3}" srcOrd="0" destOrd="0" parTransId="{A868F954-4A23-4014-9EB3-7F694290EBE7}" sibTransId="{910DEC31-270A-480F-B202-FA5AF82582BF}"/>
    <dgm:cxn modelId="{A3619B21-0B9B-43D6-93C8-1A56911F24C9}" type="presParOf" srcId="{10FE6413-9E17-4FBA-8AED-F365CD74728F}" destId="{19CD43E0-5D30-4A63-9078-4D5454DF4DB1}" srcOrd="0" destOrd="0" presId="urn:microsoft.com/office/officeart/2008/layout/HexagonCluster"/>
    <dgm:cxn modelId="{C113C800-1FC3-4919-9F89-0DA07E0EB15A}" type="presParOf" srcId="{19CD43E0-5D30-4A63-9078-4D5454DF4DB1}" destId="{8EE222F2-E7E0-4EDD-8A5D-651C29748B95}" srcOrd="0" destOrd="0" presId="urn:microsoft.com/office/officeart/2008/layout/HexagonCluster"/>
    <dgm:cxn modelId="{05B2172C-F2DA-496E-8352-5EEDDD656B67}" type="presParOf" srcId="{10FE6413-9E17-4FBA-8AED-F365CD74728F}" destId="{16FA3D54-9D7C-49D7-A7EC-AE2C32AA0B6E}" srcOrd="1" destOrd="0" presId="urn:microsoft.com/office/officeart/2008/layout/HexagonCluster"/>
    <dgm:cxn modelId="{DE05D561-0FC3-4EB4-AE6C-35F4A9D1FDFB}" type="presParOf" srcId="{16FA3D54-9D7C-49D7-A7EC-AE2C32AA0B6E}" destId="{4197472D-5C88-42D1-A70D-570983913C6B}" srcOrd="0" destOrd="0" presId="urn:microsoft.com/office/officeart/2008/layout/HexagonCluster"/>
    <dgm:cxn modelId="{FA90C752-2F0F-41AB-BBFF-7BEF0ADFB8F1}" type="presParOf" srcId="{10FE6413-9E17-4FBA-8AED-F365CD74728F}" destId="{713F70B0-A27B-4A4F-90B7-89C2888531CE}" srcOrd="2" destOrd="0" presId="urn:microsoft.com/office/officeart/2008/layout/HexagonCluster"/>
    <dgm:cxn modelId="{CCE485A8-6F32-41A1-9212-E62CE064372B}" type="presParOf" srcId="{713F70B0-A27B-4A4F-90B7-89C2888531CE}" destId="{995F2C91-B968-40EC-BF5F-59B0127F3D28}" srcOrd="0" destOrd="0" presId="urn:microsoft.com/office/officeart/2008/layout/HexagonCluster"/>
    <dgm:cxn modelId="{3DD3365C-3A32-4A42-A4E4-58306FBC8111}" type="presParOf" srcId="{10FE6413-9E17-4FBA-8AED-F365CD74728F}" destId="{4960D76D-004B-4387-AE5E-DD9B0E5C81DF}" srcOrd="3" destOrd="0" presId="urn:microsoft.com/office/officeart/2008/layout/HexagonCluster"/>
    <dgm:cxn modelId="{A971A53F-011A-4788-9819-C46D875650C4}" type="presParOf" srcId="{4960D76D-004B-4387-AE5E-DD9B0E5C81DF}" destId="{5936C0F4-89E7-41D3-8791-E88B8D426709}" srcOrd="0" destOrd="0" presId="urn:microsoft.com/office/officeart/2008/layout/HexagonCluster"/>
    <dgm:cxn modelId="{7F057DD7-3FD1-47B6-9C0D-5CDFB90EE9AA}" type="presParOf" srcId="{10FE6413-9E17-4FBA-8AED-F365CD74728F}" destId="{412F865C-F98E-4B71-95A5-DD7D9F9D2133}" srcOrd="4" destOrd="0" presId="urn:microsoft.com/office/officeart/2008/layout/HexagonCluster"/>
    <dgm:cxn modelId="{C21FBE89-8B4A-4A69-808E-86C1EED8767B}" type="presParOf" srcId="{412F865C-F98E-4B71-95A5-DD7D9F9D2133}" destId="{FCDE8E22-AD4C-486E-ACC1-D7B5C64C0AF4}" srcOrd="0" destOrd="0" presId="urn:microsoft.com/office/officeart/2008/layout/HexagonCluster"/>
    <dgm:cxn modelId="{79145155-9D9F-437A-91AA-76E8E9584E01}" type="presParOf" srcId="{10FE6413-9E17-4FBA-8AED-F365CD74728F}" destId="{5976D4D4-CC61-4261-B8F6-01BCC3DBC668}" srcOrd="5" destOrd="0" presId="urn:microsoft.com/office/officeart/2008/layout/HexagonCluster"/>
    <dgm:cxn modelId="{EBF8FF6A-CDAF-46FB-9636-76ECC1A5C3E8}" type="presParOf" srcId="{5976D4D4-CC61-4261-B8F6-01BCC3DBC668}" destId="{8D696CAE-564D-4872-B863-A0386D75485D}" srcOrd="0" destOrd="0" presId="urn:microsoft.com/office/officeart/2008/layout/HexagonCluster"/>
    <dgm:cxn modelId="{82C939F7-52FA-4F58-B266-9FC3B4C84C1C}" type="presParOf" srcId="{10FE6413-9E17-4FBA-8AED-F365CD74728F}" destId="{BAB37318-1A39-4482-8486-31123C253017}" srcOrd="6" destOrd="0" presId="urn:microsoft.com/office/officeart/2008/layout/HexagonCluster"/>
    <dgm:cxn modelId="{1BE0AD71-A640-4CB0-BA76-7346260062C8}" type="presParOf" srcId="{BAB37318-1A39-4482-8486-31123C253017}" destId="{74524F6C-A4FA-4A38-BC02-1BEB4179E939}" srcOrd="0" destOrd="0" presId="urn:microsoft.com/office/officeart/2008/layout/HexagonCluster"/>
    <dgm:cxn modelId="{45676204-C68C-41F7-A265-2E929B5B358D}" type="presParOf" srcId="{10FE6413-9E17-4FBA-8AED-F365CD74728F}" destId="{CE9630FD-B082-494B-B0F7-F04AEA7F00D4}" srcOrd="7" destOrd="0" presId="urn:microsoft.com/office/officeart/2008/layout/HexagonCluster"/>
    <dgm:cxn modelId="{AA537870-E5AE-407D-B3F1-954C2259AC1A}" type="presParOf" srcId="{CE9630FD-B082-494B-B0F7-F04AEA7F00D4}" destId="{51D337AA-BA64-4685-9F08-CA41421297CD}" srcOrd="0" destOrd="0" presId="urn:microsoft.com/office/officeart/2008/layout/HexagonCluster"/>
    <dgm:cxn modelId="{8C410947-AB72-4007-84F5-92791E772CF4}" type="presParOf" srcId="{10FE6413-9E17-4FBA-8AED-F365CD74728F}" destId="{F0C6CDB8-1867-47CA-AB0A-E73ADF8AD2AC}" srcOrd="8" destOrd="0" presId="urn:microsoft.com/office/officeart/2008/layout/HexagonCluster"/>
    <dgm:cxn modelId="{C3158BE8-235B-4C3A-A7B4-554C693F72B4}" type="presParOf" srcId="{F0C6CDB8-1867-47CA-AB0A-E73ADF8AD2AC}" destId="{FAB269B0-1A7B-448E-81D9-8979E0BA00A4}" srcOrd="0" destOrd="0" presId="urn:microsoft.com/office/officeart/2008/layout/HexagonCluster"/>
    <dgm:cxn modelId="{F83EAED6-2CE9-4B47-B8AB-C10284D3C3A1}" type="presParOf" srcId="{10FE6413-9E17-4FBA-8AED-F365CD74728F}" destId="{02132920-BE47-4801-92A6-BD6847BA3F87}" srcOrd="9" destOrd="0" presId="urn:microsoft.com/office/officeart/2008/layout/HexagonCluster"/>
    <dgm:cxn modelId="{7105A847-A44D-4A4D-B527-6231CB50B622}" type="presParOf" srcId="{02132920-BE47-4801-92A6-BD6847BA3F87}" destId="{7984ED40-E0EF-490F-921A-A94B2A172989}" srcOrd="0" destOrd="0" presId="urn:microsoft.com/office/officeart/2008/layout/HexagonCluster"/>
    <dgm:cxn modelId="{4BA34123-302C-4AA2-A9EC-E82FCC76DD6F}" type="presParOf" srcId="{10FE6413-9E17-4FBA-8AED-F365CD74728F}" destId="{8F75DA52-863D-43FC-A845-A568E97D80A6}" srcOrd="10" destOrd="0" presId="urn:microsoft.com/office/officeart/2008/layout/HexagonCluster"/>
    <dgm:cxn modelId="{3ED3159E-D49E-47B0-BF6D-59A8BA6A29ED}" type="presParOf" srcId="{8F75DA52-863D-43FC-A845-A568E97D80A6}" destId="{0AC11929-D0DB-461F-898A-142A26C03E57}" srcOrd="0" destOrd="0" presId="urn:microsoft.com/office/officeart/2008/layout/HexagonCluster"/>
    <dgm:cxn modelId="{F6A98667-EE23-4948-BE42-C1D9AA426AA7}" type="presParOf" srcId="{10FE6413-9E17-4FBA-8AED-F365CD74728F}" destId="{B94C8A96-8283-4976-B626-96AAABF5BCE4}" srcOrd="11" destOrd="0" presId="urn:microsoft.com/office/officeart/2008/layout/HexagonCluster"/>
    <dgm:cxn modelId="{F0BECF46-6E51-4809-9D1A-31B30DDE971E}" type="presParOf" srcId="{B94C8A96-8283-4976-B626-96AAABF5BCE4}" destId="{3DE64A32-0B3C-4F7E-BE38-14F1A1F0D643}" srcOrd="0" destOrd="0" presId="urn:microsoft.com/office/officeart/2008/layout/HexagonCluster"/>
    <dgm:cxn modelId="{E6E0A6B2-9253-4069-A50F-C74E663636F8}" type="presParOf" srcId="{10FE6413-9E17-4FBA-8AED-F365CD74728F}" destId="{0D47A588-C225-420B-818C-9475026F89BA}" srcOrd="12" destOrd="0" presId="urn:microsoft.com/office/officeart/2008/layout/HexagonCluster"/>
    <dgm:cxn modelId="{57F1D633-B6F6-4BF0-BCC8-DE5EC014218C}" type="presParOf" srcId="{0D47A588-C225-420B-818C-9475026F89BA}" destId="{7FF010C2-4B01-4BAB-ACF4-A5AF1EE56DB1}" srcOrd="0" destOrd="0" presId="urn:microsoft.com/office/officeart/2008/layout/HexagonCluster"/>
    <dgm:cxn modelId="{C005EECF-63C0-41AE-8F1C-B9681DA10B67}" type="presParOf" srcId="{10FE6413-9E17-4FBA-8AED-F365CD74728F}" destId="{FBA99AC7-F56D-460E-B085-660A4F1D6C71}" srcOrd="13" destOrd="0" presId="urn:microsoft.com/office/officeart/2008/layout/HexagonCluster"/>
    <dgm:cxn modelId="{5AD427AE-30B0-4728-8DF4-6AE7106C7984}" type="presParOf" srcId="{FBA99AC7-F56D-460E-B085-660A4F1D6C71}" destId="{FEF1751B-D67C-4D01-9710-A43EFD0DC779}" srcOrd="0" destOrd="0" presId="urn:microsoft.com/office/officeart/2008/layout/HexagonCluster"/>
    <dgm:cxn modelId="{1E5840E8-BCB6-4096-AA63-4C8FA7D985B9}" type="presParOf" srcId="{10FE6413-9E17-4FBA-8AED-F365CD74728F}" destId="{FA9AD67D-8536-4591-BC01-B80FFC9E43CC}" srcOrd="14" destOrd="0" presId="urn:microsoft.com/office/officeart/2008/layout/HexagonCluster"/>
    <dgm:cxn modelId="{92CE9A83-D9B7-4950-B7A2-730C4A6883AF}" type="presParOf" srcId="{FA9AD67D-8536-4591-BC01-B80FFC9E43CC}" destId="{CC75A04E-7F11-49C2-87A0-D6E786F8AF79}" srcOrd="0" destOrd="0" presId="urn:microsoft.com/office/officeart/2008/layout/HexagonCluster"/>
    <dgm:cxn modelId="{75F9E225-64E5-45C1-B9FD-C0F03BF5ED94}" type="presParOf" srcId="{10FE6413-9E17-4FBA-8AED-F365CD74728F}" destId="{3F1ACD70-3CA5-4647-8BD1-EA1DE8EDD193}" srcOrd="15" destOrd="0" presId="urn:microsoft.com/office/officeart/2008/layout/HexagonCluster"/>
    <dgm:cxn modelId="{93320BEB-B7FF-4D50-8FE6-B1E7462E7C1B}" type="presParOf" srcId="{3F1ACD70-3CA5-4647-8BD1-EA1DE8EDD193}" destId="{B299C736-36E7-4C15-9AFB-6263416EB2F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8AD76-4749-407F-9858-5D034965E1B0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2729A-2548-4832-AD76-4F2961B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5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0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19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04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19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26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15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23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88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54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5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36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0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86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31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76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10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10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34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77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33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7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28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29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01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65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21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7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03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28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16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26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13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15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50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48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25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44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58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50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86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02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4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212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49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07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29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57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79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9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1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95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3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59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B76E-B5AC-44B9-B87F-465D53A7142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271B5-B541-4DE6-9C7E-5B794A51A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04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0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5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B76E-B5AC-44B9-B87F-465D53A714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271B5-B541-4DE6-9C7E-5B794A51A2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1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hyperlink" Target="https://vk.com/sozvezdieorl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&#1094;&#1077;&#1085;&#1090;&#1088;.&#1089;&#1086;&#1079;&#1074;&#1077;&#1079;&#1076;&#1080;&#1077;-&#1086;&#1088;&#1083;&#1072;.&#1088;&#1092;/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7220" y="968365"/>
            <a:ext cx="11037570" cy="4960620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006666"/>
                </a:solidFill>
              </a:rPr>
              <a:t>Бюджетное общеобразовательное </a:t>
            </a:r>
            <a:br>
              <a:rPr lang="ru-RU" sz="6600" b="1" dirty="0">
                <a:solidFill>
                  <a:srgbClr val="006666"/>
                </a:solidFill>
              </a:rPr>
            </a:br>
            <a:r>
              <a:rPr lang="ru-RU" sz="6600" b="1" dirty="0">
                <a:solidFill>
                  <a:srgbClr val="006666"/>
                </a:solidFill>
              </a:rPr>
              <a:t>учреждение </a:t>
            </a:r>
            <a:br>
              <a:rPr lang="ru-RU" sz="6600" b="1" dirty="0">
                <a:solidFill>
                  <a:srgbClr val="006666"/>
                </a:solidFill>
              </a:rPr>
            </a:br>
            <a:r>
              <a:rPr lang="ru-RU" sz="6600" b="1" dirty="0">
                <a:solidFill>
                  <a:srgbClr val="006666"/>
                </a:solidFill>
              </a:rPr>
              <a:t>Орловской области </a:t>
            </a:r>
            <a:br>
              <a:rPr lang="ru-RU" sz="6600" b="1" dirty="0">
                <a:solidFill>
                  <a:srgbClr val="006666"/>
                </a:solidFill>
              </a:rPr>
            </a:br>
            <a:r>
              <a:rPr lang="ru-RU" sz="6600" b="1" dirty="0">
                <a:solidFill>
                  <a:srgbClr val="006666"/>
                </a:solidFill>
              </a:rPr>
              <a:t>«Созвездие Орла</a:t>
            </a:r>
            <a:r>
              <a:rPr lang="ru-RU" sz="6600" b="1" dirty="0" smtClean="0">
                <a:solidFill>
                  <a:srgbClr val="006666"/>
                </a:solidFill>
              </a:rPr>
              <a:t>»</a:t>
            </a:r>
            <a:endParaRPr lang="ru-RU" sz="4800" b="1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4120" y="6093778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86471"/>
            <a:ext cx="2400300" cy="8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6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-298520"/>
            <a:ext cx="9646920" cy="1153039"/>
          </a:xfrm>
        </p:spPr>
        <p:txBody>
          <a:bodyPr>
            <a:normAutofit/>
          </a:bodyPr>
          <a:lstStyle/>
          <a:p>
            <a:r>
              <a:rPr lang="ru-RU" sz="5000" b="1" i="1" dirty="0" smtClean="0">
                <a:solidFill>
                  <a:schemeClr val="bg1"/>
                </a:solidFill>
                <a:latin typeface="+mn-lt"/>
              </a:rPr>
              <a:t>Научные лаборатории</a:t>
            </a:r>
            <a:endParaRPr lang="ru-RU" sz="50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0222" y="1077686"/>
            <a:ext cx="7041777" cy="56189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6666"/>
                </a:solidFill>
              </a:rPr>
              <a:t>Science-</a:t>
            </a:r>
            <a:r>
              <a:rPr lang="ru-RU" sz="4000" b="1" dirty="0" smtClean="0">
                <a:solidFill>
                  <a:srgbClr val="006666"/>
                </a:solidFill>
              </a:rPr>
              <a:t>лаборатория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6666"/>
                </a:solidFill>
              </a:rPr>
              <a:t>Energy </a:t>
            </a:r>
            <a:r>
              <a:rPr lang="en-US" sz="4000" b="1" dirty="0" smtClean="0">
                <a:solidFill>
                  <a:srgbClr val="006666"/>
                </a:solidFill>
              </a:rPr>
              <a:t>Lab</a:t>
            </a:r>
            <a:endParaRPr lang="ru-RU" sz="4000" b="1" dirty="0" smtClean="0">
              <a:solidFill>
                <a:srgbClr val="006666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6666"/>
                </a:solidFill>
              </a:rPr>
              <a:t>Робототехника </a:t>
            </a:r>
            <a:r>
              <a:rPr lang="en-US" sz="4000" b="1" dirty="0" err="1" smtClean="0">
                <a:solidFill>
                  <a:srgbClr val="006666"/>
                </a:solidFill>
              </a:rPr>
              <a:t>Robo</a:t>
            </a:r>
            <a:r>
              <a:rPr lang="en-US" sz="4000" b="1" dirty="0" smtClean="0">
                <a:solidFill>
                  <a:srgbClr val="006666"/>
                </a:solidFill>
              </a:rPr>
              <a:t>-Lab</a:t>
            </a:r>
            <a:endParaRPr lang="ru-RU" sz="4000" b="1" dirty="0" smtClean="0">
              <a:solidFill>
                <a:srgbClr val="006666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6666"/>
                </a:solidFill>
              </a:rPr>
              <a:t>Нано-</a:t>
            </a:r>
            <a:r>
              <a:rPr lang="ru-RU" sz="4000" b="1" dirty="0" err="1">
                <a:solidFill>
                  <a:srgbClr val="006666"/>
                </a:solidFill>
              </a:rPr>
              <a:t>био</a:t>
            </a:r>
            <a:r>
              <a:rPr lang="ru-RU" sz="4000" b="1" dirty="0">
                <a:solidFill>
                  <a:srgbClr val="006666"/>
                </a:solidFill>
              </a:rPr>
              <a:t> </a:t>
            </a:r>
            <a:r>
              <a:rPr lang="ru-RU" sz="4000" b="1" dirty="0" smtClean="0">
                <a:solidFill>
                  <a:srgbClr val="006666"/>
                </a:solidFill>
              </a:rPr>
              <a:t>лаборатория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4000" b="1" dirty="0" err="1" smtClean="0">
                <a:solidFill>
                  <a:srgbClr val="006666"/>
                </a:solidFill>
              </a:rPr>
              <a:t>Астро</a:t>
            </a:r>
            <a:r>
              <a:rPr lang="ru-RU" sz="4000" b="1" dirty="0" smtClean="0">
                <a:solidFill>
                  <a:srgbClr val="006666"/>
                </a:solidFill>
              </a:rPr>
              <a:t>-обсерватория</a:t>
            </a:r>
            <a:endParaRPr lang="en-US" sz="4000" b="1" dirty="0">
              <a:solidFill>
                <a:srgbClr val="0066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66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rgbClr val="0066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solidFill>
                <a:srgbClr val="006666"/>
              </a:solidFill>
            </a:endParaRPr>
          </a:p>
          <a:p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1799"/>
            <a:ext cx="2011680" cy="842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76" y="4558854"/>
            <a:ext cx="3065528" cy="22991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60" y="1077686"/>
            <a:ext cx="2020811" cy="3004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4" y="1055602"/>
            <a:ext cx="2269999" cy="30266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433" r="1022"/>
          <a:stretch/>
        </p:blipFill>
        <p:spPr>
          <a:xfrm>
            <a:off x="4212771" y="4558854"/>
            <a:ext cx="2635305" cy="27536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90" b="11488"/>
          <a:stretch/>
        </p:blipFill>
        <p:spPr>
          <a:xfrm>
            <a:off x="44913" y="4084775"/>
            <a:ext cx="4294095" cy="27732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03" y="4558854"/>
            <a:ext cx="2278395" cy="28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3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-310319"/>
            <a:ext cx="9646920" cy="1153039"/>
          </a:xfrm>
        </p:spPr>
        <p:txBody>
          <a:bodyPr>
            <a:normAutofit/>
          </a:bodyPr>
          <a:lstStyle/>
          <a:p>
            <a:r>
              <a:rPr lang="ru-RU" sz="5000" b="1" i="1" dirty="0" smtClean="0">
                <a:solidFill>
                  <a:schemeClr val="bg1"/>
                </a:solidFill>
                <a:latin typeface="+mn-lt"/>
              </a:rPr>
              <a:t>Научные лаборатории</a:t>
            </a:r>
            <a:endParaRPr lang="ru-RU" sz="50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2011680" cy="84272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65176" y="1260298"/>
            <a:ext cx="542633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800" b="1" i="0" dirty="0" smtClean="0">
                <a:solidFill>
                  <a:srgbClr val="006666"/>
                </a:solidFill>
                <a:effectLst/>
              </a:rPr>
              <a:t>Учебный компьютерный класс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800" b="1" i="0" dirty="0" smtClean="0">
                <a:solidFill>
                  <a:srgbClr val="006666"/>
                </a:solidFill>
                <a:effectLst/>
              </a:rPr>
              <a:t>Теле-студия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800" b="1" i="0" dirty="0" smtClean="0">
                <a:solidFill>
                  <a:srgbClr val="006666"/>
                </a:solidFill>
                <a:effectLst/>
              </a:rPr>
              <a:t>Фотостудия, учебная видеостудия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800" b="1" i="0" dirty="0" smtClean="0">
                <a:solidFill>
                  <a:srgbClr val="006666"/>
                </a:solidFill>
                <a:effectLst/>
              </a:rPr>
              <a:t>Звукозаписывающая студия</a:t>
            </a:r>
            <a:endParaRPr lang="ru-RU" sz="3800" b="1" i="0" dirty="0">
              <a:solidFill>
                <a:srgbClr val="006666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91" y="914008"/>
            <a:ext cx="3361765" cy="2817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41" y="3659879"/>
            <a:ext cx="3342715" cy="44569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7" r="-2300" b="9804"/>
          <a:stretch/>
        </p:blipFill>
        <p:spPr>
          <a:xfrm>
            <a:off x="-1339104" y="892678"/>
            <a:ext cx="5261722" cy="4047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42" y="4144477"/>
            <a:ext cx="3922618" cy="29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5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-20637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sz="6000" b="1" i="1" dirty="0" smtClean="0">
                <a:solidFill>
                  <a:schemeClr val="bg1"/>
                </a:solidFill>
                <a:latin typeface="+mn-lt"/>
              </a:rPr>
              <a:t>Искусство</a:t>
            </a:r>
            <a:r>
              <a:rPr lang="ru-RU" sz="6000" i="1" dirty="0" smtClean="0"/>
              <a:t> </a:t>
            </a:r>
            <a:endParaRPr lang="ru-RU" sz="6000" i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556499"/>
              </p:ext>
            </p:extLst>
          </p:nvPr>
        </p:nvGraphicFramePr>
        <p:xfrm>
          <a:off x="-1196340" y="1119188"/>
          <a:ext cx="10515600" cy="5395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2011680" cy="8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31080" y="-310319"/>
            <a:ext cx="9646920" cy="1153039"/>
          </a:xfrm>
        </p:spPr>
        <p:txBody>
          <a:bodyPr>
            <a:normAutofit/>
          </a:bodyPr>
          <a:lstStyle/>
          <a:p>
            <a:r>
              <a:rPr lang="ru-RU" sz="5000" b="1" i="1" dirty="0">
                <a:solidFill>
                  <a:schemeClr val="bg1"/>
                </a:solidFill>
                <a:latin typeface="+mn-lt"/>
              </a:rPr>
              <a:t>Оснащение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2011680" cy="84272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81844" y="1580538"/>
            <a:ext cx="59563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6666"/>
                </a:solidFill>
              </a:rPr>
              <a:t>Промышленный дизайн и </a:t>
            </a:r>
            <a:r>
              <a:rPr lang="ru-RU" sz="4000" b="1" dirty="0" smtClean="0">
                <a:solidFill>
                  <a:srgbClr val="006666"/>
                </a:solidFill>
              </a:rPr>
              <a:t>CAD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6666"/>
                </a:solidFill>
              </a:rPr>
              <a:t>Конференц-зал</a:t>
            </a:r>
            <a:endParaRPr lang="ru-RU" sz="4000" b="1" dirty="0">
              <a:solidFill>
                <a:srgbClr val="006666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6666"/>
                </a:solidFill>
              </a:rPr>
              <a:t>Актовый зал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6666"/>
                </a:solidFill>
              </a:rPr>
              <a:t>Гончарная мастерская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err="1">
                <a:solidFill>
                  <a:srgbClr val="006666"/>
                </a:solidFill>
              </a:rPr>
              <a:t>Коворкинг</a:t>
            </a:r>
            <a:r>
              <a:rPr lang="ru-RU" sz="4000" b="1" dirty="0">
                <a:solidFill>
                  <a:srgbClr val="006666"/>
                </a:solidFill>
              </a:rPr>
              <a:t>-центр</a:t>
            </a:r>
            <a:endParaRPr lang="ru-RU" sz="4000" b="1" i="0" dirty="0">
              <a:solidFill>
                <a:srgbClr val="006666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3345"/>
            <a:ext cx="2611286" cy="3288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1" y="915017"/>
            <a:ext cx="2636177" cy="35149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1" r="7734"/>
          <a:stretch/>
        </p:blipFill>
        <p:spPr>
          <a:xfrm>
            <a:off x="9088075" y="842720"/>
            <a:ext cx="3221686" cy="28991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75" y="3473364"/>
            <a:ext cx="3159849" cy="42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940" y="-208561"/>
            <a:ext cx="10515600" cy="1325563"/>
          </a:xfrm>
        </p:spPr>
        <p:txBody>
          <a:bodyPr/>
          <a:lstStyle/>
          <a:p>
            <a:pPr algn="r"/>
            <a:r>
              <a:rPr lang="ru-RU" sz="6600" b="1" i="1" dirty="0" smtClean="0">
                <a:solidFill>
                  <a:schemeClr val="bg1"/>
                </a:solidFill>
                <a:latin typeface="+mn-lt"/>
              </a:rPr>
              <a:t>Спорт</a:t>
            </a:r>
            <a:r>
              <a:rPr lang="ru-RU" b="1" i="1" dirty="0" smtClean="0"/>
              <a:t> 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0203183"/>
              </p:ext>
            </p:extLst>
          </p:nvPr>
        </p:nvGraphicFramePr>
        <p:xfrm>
          <a:off x="-624840" y="1325563"/>
          <a:ext cx="8168640" cy="491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2011680" cy="8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5080" y="-155160"/>
            <a:ext cx="9646920" cy="1153039"/>
          </a:xfrm>
        </p:spPr>
        <p:txBody>
          <a:bodyPr>
            <a:normAutofit/>
          </a:bodyPr>
          <a:lstStyle/>
          <a:p>
            <a:r>
              <a:rPr lang="ru-RU" sz="5000" b="1" i="1" dirty="0">
                <a:solidFill>
                  <a:schemeClr val="bg1"/>
                </a:solidFill>
                <a:latin typeface="+mn-lt"/>
              </a:rPr>
              <a:t>Спортивное </a:t>
            </a:r>
            <a:r>
              <a:rPr lang="ru-RU" sz="5000" b="1" i="1" dirty="0" smtClean="0">
                <a:solidFill>
                  <a:schemeClr val="bg1"/>
                </a:solidFill>
                <a:latin typeface="+mn-lt"/>
              </a:rPr>
              <a:t>оборудование</a:t>
            </a:r>
            <a:endParaRPr lang="ru-RU" sz="50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2011680" cy="84272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92075" y="1578964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6666"/>
                </a:solidFill>
              </a:rPr>
              <a:t>Туристское  снаряжение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6666"/>
                </a:solidFill>
              </a:rPr>
              <a:t>Снаряжение  для единоборств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6666"/>
                </a:solidFill>
              </a:rPr>
              <a:t>Снаряжение  для спорта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6666"/>
                </a:solidFill>
              </a:rPr>
              <a:t>Шахматный  </a:t>
            </a:r>
            <a:r>
              <a:rPr lang="ru-RU" sz="4000" b="1" dirty="0" smtClean="0">
                <a:solidFill>
                  <a:srgbClr val="006666"/>
                </a:solidFill>
              </a:rPr>
              <a:t>клуб</a:t>
            </a:r>
            <a:endParaRPr lang="ru-RU" sz="4000" b="1" dirty="0">
              <a:solidFill>
                <a:srgbClr val="006666"/>
              </a:solidFill>
            </a:endParaRPr>
          </a:p>
        </p:txBody>
      </p:sp>
      <p:pic>
        <p:nvPicPr>
          <p:cNvPr id="1026" name="Picture 2" descr="http://xn--80adapkcog0koaq.xn--90ais/wp-content/uploads/2016/10/snaryazhenie-vizhivalshik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 r="20917"/>
          <a:stretch/>
        </p:blipFill>
        <p:spPr bwMode="auto">
          <a:xfrm>
            <a:off x="-1" y="842720"/>
            <a:ext cx="3100011" cy="33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onster-sports.com/wp-content/uploads/2015/02/p-85655-Premium_Muay_Thai_16oz_Gloves__775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4421"/>
            <a:ext cx="3071018" cy="30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online-bookmakers.ru/assets/images/022019/best%20spor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871" y="936113"/>
            <a:ext cx="5055030" cy="28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870" y="3779567"/>
            <a:ext cx="4449239" cy="333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1343" y="-454878"/>
            <a:ext cx="10172700" cy="1799590"/>
          </a:xfrm>
        </p:spPr>
        <p:txBody>
          <a:bodyPr>
            <a:normAutofit/>
          </a:bodyPr>
          <a:lstStyle/>
          <a:p>
            <a:pPr algn="r"/>
            <a:r>
              <a:rPr lang="ru-RU" altLang="ru-RU" sz="4000" b="1" i="1" dirty="0" smtClean="0">
                <a:solidFill>
                  <a:schemeClr val="bg1"/>
                </a:solidFill>
                <a:latin typeface="+mn-lt"/>
              </a:rPr>
              <a:t>Участники образовательных программ</a:t>
            </a:r>
            <a:endParaRPr lang="ru-RU" sz="4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4542" y="1545020"/>
            <a:ext cx="6149679" cy="5312979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sz="3000" b="1" dirty="0">
                <a:solidFill>
                  <a:srgbClr val="006666"/>
                </a:solidFill>
              </a:rPr>
              <a:t>В образовательной программе могут принять участие школьники </a:t>
            </a:r>
            <a:br>
              <a:rPr lang="ru-RU" altLang="ru-RU" sz="3000" b="1" dirty="0">
                <a:solidFill>
                  <a:srgbClr val="006666"/>
                </a:solidFill>
              </a:rPr>
            </a:br>
            <a:r>
              <a:rPr lang="ru-RU" altLang="ru-RU" sz="3000" b="1" dirty="0">
                <a:solidFill>
                  <a:srgbClr val="006666"/>
                </a:solidFill>
              </a:rPr>
              <a:t>от 11 до 17 лет, показавшие высокие результаты учебной и </a:t>
            </a:r>
            <a:r>
              <a:rPr lang="ru-RU" altLang="ru-RU" sz="3000" b="1" dirty="0" err="1">
                <a:solidFill>
                  <a:srgbClr val="006666"/>
                </a:solidFill>
              </a:rPr>
              <a:t>внеучебной</a:t>
            </a:r>
            <a:r>
              <a:rPr lang="ru-RU" altLang="ru-RU" sz="3000" b="1" dirty="0">
                <a:solidFill>
                  <a:srgbClr val="006666"/>
                </a:solidFill>
              </a:rPr>
              <a:t> деятельности, успехи в науках, а также в проектной деятельности, спорте,  </a:t>
            </a:r>
            <a:r>
              <a:rPr lang="ru-RU" altLang="ru-RU" sz="3000" b="1" dirty="0" smtClean="0">
                <a:solidFill>
                  <a:srgbClr val="006666"/>
                </a:solidFill>
              </a:rPr>
              <a:t>искусстве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46576"/>
            <a:ext cx="2892196" cy="121158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33" y="1344712"/>
            <a:ext cx="2699792" cy="221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static.wixstatic.com/media/5d3803_f8f946e480e245a9acef57b7699bb1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225" y="1305113"/>
            <a:ext cx="2834150" cy="22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pp.userapi.com/c850428/v850428144/172459/CxgeU3njAf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03" y="3560548"/>
            <a:ext cx="5578314" cy="315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pp.userapi.com/c851532/v851532385/163cf8/7OKMa9Cj1s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88" y="4773546"/>
            <a:ext cx="3723605" cy="24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pp.userapi.com/c850628/v850628415/172b68/o5_u7uN6hq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73546"/>
            <a:ext cx="3474089" cy="208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0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un9-18.userapi.com/c858232/v858232728/4b186/hpcBT6hbA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741" y="3972910"/>
            <a:ext cx="4633196" cy="30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8.userapi.com/c858232/v858232728/4b223/IfEYuE-_pF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66" y="3972910"/>
            <a:ext cx="5429525" cy="36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480" y="-441434"/>
            <a:ext cx="11734800" cy="2387600"/>
          </a:xfrm>
        </p:spPr>
        <p:txBody>
          <a:bodyPr>
            <a:normAutofit/>
          </a:bodyPr>
          <a:lstStyle/>
          <a:p>
            <a:pPr algn="r"/>
            <a:r>
              <a:rPr lang="ru-RU" altLang="ru-RU" sz="5000" b="1" i="1" dirty="0" smtClean="0">
                <a:solidFill>
                  <a:schemeClr val="bg1"/>
                </a:solidFill>
                <a:latin typeface="+mn-lt"/>
              </a:rPr>
              <a:t>Педагоги и специалисты</a:t>
            </a:r>
            <a:r>
              <a:rPr lang="ru-RU" altLang="ru-RU" sz="5000" b="1" dirty="0">
                <a:solidFill>
                  <a:srgbClr val="011785"/>
                </a:solidFill>
                <a:latin typeface="+mn-lt"/>
              </a:rPr>
              <a:t/>
            </a:r>
            <a:br>
              <a:rPr lang="ru-RU" altLang="ru-RU" sz="5000" b="1" dirty="0">
                <a:solidFill>
                  <a:srgbClr val="011785"/>
                </a:solidFill>
                <a:latin typeface="+mn-lt"/>
              </a:rPr>
            </a:br>
            <a:endParaRPr lang="ru-RU" sz="50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9814" y="1618260"/>
            <a:ext cx="10154683" cy="2465009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sz="3000" b="1" dirty="0">
                <a:solidFill>
                  <a:srgbClr val="006666"/>
                </a:solidFill>
              </a:rPr>
              <a:t>Обучение проводят ведущие педагоги Орловской области, победители всероссийских педагогических конкурсов, учителя - авторы и разработчики уникальных предметных и междисциплинарных модулей, а также выдающиеся деятели российской науки, литературы, </a:t>
            </a:r>
            <a:r>
              <a:rPr lang="ru-RU" altLang="ru-RU" sz="3000" b="1" dirty="0" smtClean="0">
                <a:solidFill>
                  <a:srgbClr val="006666"/>
                </a:solidFill>
              </a:rPr>
              <a:t>искусства</a:t>
            </a:r>
            <a:endParaRPr lang="ru-RU" altLang="ru-RU" sz="3000" b="1" dirty="0">
              <a:solidFill>
                <a:srgbClr val="00666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endParaRPr lang="ru-RU" altLang="ru-RU" dirty="0" smtClean="0">
              <a:solidFill>
                <a:srgbClr val="006666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46576"/>
            <a:ext cx="2892196" cy="1211580"/>
          </a:xfrm>
          <a:prstGeom prst="rect">
            <a:avLst/>
          </a:prstGeom>
        </p:spPr>
      </p:pic>
      <p:pic>
        <p:nvPicPr>
          <p:cNvPr id="3074" name="Picture 2" descr="https://sun9-20.userapi.com/c858232/v858232728/4b3f8/zMp_Ah_-n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475" y="3972910"/>
            <a:ext cx="5493408" cy="30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480" y="-441434"/>
            <a:ext cx="11734800" cy="2387600"/>
          </a:xfrm>
        </p:spPr>
        <p:txBody>
          <a:bodyPr>
            <a:normAutofit/>
          </a:bodyPr>
          <a:lstStyle/>
          <a:p>
            <a:pPr algn="r"/>
            <a:r>
              <a:rPr lang="ru-RU" altLang="ru-RU" sz="5000" b="1" i="1" dirty="0" smtClean="0">
                <a:solidFill>
                  <a:schemeClr val="bg1"/>
                </a:solidFill>
                <a:latin typeface="+mn-lt"/>
              </a:rPr>
              <a:t>Образовательная программа</a:t>
            </a:r>
            <a:r>
              <a:rPr lang="ru-RU" altLang="ru-RU" sz="5000" b="1" dirty="0">
                <a:solidFill>
                  <a:srgbClr val="011785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5000" b="1" dirty="0">
                <a:solidFill>
                  <a:srgbClr val="011785"/>
                </a:solidFill>
                <a:latin typeface="Times New Roman" panose="02020603050405020304" pitchFamily="18" charset="0"/>
              </a:rPr>
            </a:br>
            <a:endParaRPr lang="ru-RU" sz="5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7196" y="1424684"/>
            <a:ext cx="7286411" cy="5239740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sz="3200" b="1" dirty="0">
                <a:solidFill>
                  <a:srgbClr val="006666"/>
                </a:solidFill>
              </a:rPr>
              <a:t>Образовательная программа рассчитана не менее, чем 14 дней и включает в </a:t>
            </a:r>
            <a:r>
              <a:rPr lang="ru-RU" altLang="ru-RU" sz="3200" b="1" dirty="0" smtClean="0">
                <a:solidFill>
                  <a:srgbClr val="006666"/>
                </a:solidFill>
              </a:rPr>
              <a:t>себя:</a:t>
            </a:r>
          </a:p>
          <a:p>
            <a:pPr algn="l">
              <a:spcBef>
                <a:spcPct val="50000"/>
              </a:spcBef>
            </a:pPr>
            <a:r>
              <a:rPr lang="ru-RU" altLang="ru-RU" sz="3200" b="1" dirty="0" smtClean="0">
                <a:solidFill>
                  <a:srgbClr val="006666"/>
                </a:solidFill>
              </a:rPr>
              <a:t>- дополнительное </a:t>
            </a:r>
            <a:r>
              <a:rPr lang="ru-RU" altLang="ru-RU" sz="3200" b="1" dirty="0">
                <a:solidFill>
                  <a:srgbClr val="006666"/>
                </a:solidFill>
              </a:rPr>
              <a:t>образование детей; </a:t>
            </a:r>
          </a:p>
          <a:p>
            <a:pPr algn="l">
              <a:spcBef>
                <a:spcPct val="50000"/>
              </a:spcBef>
            </a:pPr>
            <a:r>
              <a:rPr lang="ru-RU" altLang="ru-RU" sz="3200" b="1" dirty="0" smtClean="0">
                <a:solidFill>
                  <a:srgbClr val="006666"/>
                </a:solidFill>
              </a:rPr>
              <a:t>- программы </a:t>
            </a:r>
            <a:r>
              <a:rPr lang="ru-RU" altLang="ru-RU" sz="3200" b="1" dirty="0">
                <a:solidFill>
                  <a:srgbClr val="006666"/>
                </a:solidFill>
              </a:rPr>
              <a:t>общего образования: основное и среднее общее образование;</a:t>
            </a:r>
          </a:p>
          <a:p>
            <a:pPr algn="l">
              <a:spcBef>
                <a:spcPct val="50000"/>
              </a:spcBef>
            </a:pPr>
            <a:r>
              <a:rPr lang="ru-RU" altLang="ru-RU" sz="3200" b="1" dirty="0" smtClean="0">
                <a:solidFill>
                  <a:srgbClr val="006666"/>
                </a:solidFill>
              </a:rPr>
              <a:t>- воспитание </a:t>
            </a:r>
            <a:r>
              <a:rPr lang="ru-RU" altLang="ru-RU" sz="3200" b="1" dirty="0">
                <a:solidFill>
                  <a:srgbClr val="006666"/>
                </a:solidFill>
              </a:rPr>
              <a:t>и </a:t>
            </a:r>
            <a:r>
              <a:rPr lang="ru-RU" altLang="ru-RU" sz="3200" b="1" dirty="0" smtClean="0">
                <a:solidFill>
                  <a:srgbClr val="006666"/>
                </a:solidFill>
              </a:rPr>
              <a:t>досуг</a:t>
            </a:r>
            <a:endParaRPr lang="ru-RU" altLang="ru-RU" sz="3200" b="1" dirty="0">
              <a:solidFill>
                <a:srgbClr val="006666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46576"/>
            <a:ext cx="2892196" cy="1211580"/>
          </a:xfrm>
          <a:prstGeom prst="rect">
            <a:avLst/>
          </a:prstGeom>
        </p:spPr>
      </p:pic>
      <p:pic>
        <p:nvPicPr>
          <p:cNvPr id="6" name="Picture 2" descr="https://pp.userapi.com/c857436/v857436939/227e3/N5U7t6zHl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1783" y="1334181"/>
            <a:ext cx="3742225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pp.userapi.com/c854424/v854424465/a290b/vQnMB41Z0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51" y="4142494"/>
            <a:ext cx="4072464" cy="271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52" y="4044554"/>
            <a:ext cx="4219346" cy="281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30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cdn.wallpapersafari.com/64/77/cNyEe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25" y="0"/>
            <a:ext cx="12757028" cy="71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480" y="-441434"/>
            <a:ext cx="11734800" cy="2387600"/>
          </a:xfrm>
        </p:spPr>
        <p:txBody>
          <a:bodyPr>
            <a:normAutofit/>
          </a:bodyPr>
          <a:lstStyle/>
          <a:p>
            <a:pPr algn="r"/>
            <a:r>
              <a:rPr lang="ru-RU" altLang="ru-RU" sz="45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Документы по итогам </a:t>
            </a:r>
            <a:br>
              <a:rPr lang="ru-RU" altLang="ru-RU" sz="45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ru-RU" altLang="ru-RU" sz="45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образовательных программ</a:t>
            </a:r>
            <a:r>
              <a:rPr lang="ru-RU" altLang="ru-RU" sz="4400" i="1" dirty="0">
                <a:solidFill>
                  <a:srgbClr val="011785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4400" i="1" dirty="0">
                <a:solidFill>
                  <a:srgbClr val="011785"/>
                </a:solidFill>
                <a:latin typeface="Times New Roman" panose="02020603050405020304" pitchFamily="18" charset="0"/>
              </a:rPr>
            </a:br>
            <a:endParaRPr lang="ru-RU" sz="44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715" y="4002687"/>
            <a:ext cx="3733787" cy="1184168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endParaRPr lang="ru-RU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6" y="146576"/>
            <a:ext cx="2892196" cy="121158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670029" y="6085489"/>
            <a:ext cx="5070120" cy="616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51095" y="3736707"/>
            <a:ext cx="3731495" cy="8825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098" name="Picture 2" descr="F:\СОЗВНЕ\Новая папка (2)\Page_0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757732" cy="531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СОЗВНЕ\Новая папка (2)\Page_0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11" y="1543357"/>
            <a:ext cx="3453201" cy="488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ОЗВНЕ\Новая папка (2)\Page_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167"/>
            <a:ext cx="3757732" cy="53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СОЗВНЕ\Новая папка (2)\Page_00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95" y="1507647"/>
            <a:ext cx="3478450" cy="491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6670" y="86471"/>
            <a:ext cx="11654790" cy="4960620"/>
          </a:xfrm>
        </p:spPr>
        <p:txBody>
          <a:bodyPr>
            <a:noAutofit/>
          </a:bodyPr>
          <a:lstStyle/>
          <a:p>
            <a:pPr marL="571500" indent="-571500" algn="r">
              <a:buFont typeface="Wingdings" panose="05000000000000000000" pitchFamily="2" charset="2"/>
              <a:buChar char="ü"/>
            </a:pPr>
            <a:r>
              <a:rPr lang="ru-RU" sz="4800" b="1" dirty="0" smtClean="0">
                <a:solidFill>
                  <a:srgbClr val="006666"/>
                </a:solidFill>
                <a:latin typeface="+mn-lt"/>
              </a:rPr>
              <a:t>Ведение образовательной </a:t>
            </a:r>
            <a:br>
              <a:rPr lang="ru-RU" sz="4800" b="1" dirty="0" smtClean="0">
                <a:solidFill>
                  <a:srgbClr val="006666"/>
                </a:solidFill>
                <a:latin typeface="+mn-lt"/>
              </a:rPr>
            </a:br>
            <a:r>
              <a:rPr lang="ru-RU" sz="4800" b="1" dirty="0" smtClean="0">
                <a:solidFill>
                  <a:srgbClr val="006666"/>
                </a:solidFill>
                <a:latin typeface="+mn-lt"/>
              </a:rPr>
              <a:t>деятельности, разработка и реализация образовательных программ для детей и молодежи</a:t>
            </a:r>
            <a:endParaRPr lang="ru-RU" sz="4800" b="1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4120" y="6093778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86471"/>
            <a:ext cx="2400300" cy="8427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03420" y="-86472"/>
            <a:ext cx="7932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0" b="1" i="1" dirty="0" smtClean="0">
                <a:solidFill>
                  <a:schemeClr val="bg1"/>
                </a:solidFill>
              </a:rPr>
              <a:t>Цель</a:t>
            </a:r>
            <a:r>
              <a:rPr lang="ru-RU" altLang="ru-RU" sz="6000" b="1" i="1" dirty="0" smtClean="0">
                <a:solidFill>
                  <a:srgbClr val="FF5050"/>
                </a:solidFill>
              </a:rPr>
              <a:t> </a:t>
            </a:r>
            <a:r>
              <a:rPr lang="ru-RU" altLang="ru-RU" sz="6000" b="1" i="1" dirty="0">
                <a:solidFill>
                  <a:schemeClr val="bg1"/>
                </a:solidFill>
              </a:rPr>
              <a:t>деятельности</a:t>
            </a:r>
            <a:endParaRPr lang="ru-RU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9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480" y="-441434"/>
            <a:ext cx="11734800" cy="2387600"/>
          </a:xfrm>
        </p:spPr>
        <p:txBody>
          <a:bodyPr>
            <a:normAutofit/>
          </a:bodyPr>
          <a:lstStyle/>
          <a:p>
            <a:pPr algn="r"/>
            <a:r>
              <a:rPr lang="ru-RU" altLang="ru-RU" sz="5000" b="1" dirty="0" smtClean="0">
                <a:solidFill>
                  <a:schemeClr val="bg1"/>
                </a:solidFill>
                <a:latin typeface="+mn-lt"/>
              </a:rPr>
              <a:t>Партнеры</a:t>
            </a:r>
            <a:r>
              <a:rPr lang="ru-RU" altLang="ru-RU" sz="5000" dirty="0">
                <a:solidFill>
                  <a:srgbClr val="011785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5000" dirty="0">
                <a:solidFill>
                  <a:srgbClr val="011785"/>
                </a:solidFill>
                <a:latin typeface="Times New Roman" panose="02020603050405020304" pitchFamily="18" charset="0"/>
              </a:rPr>
            </a:br>
            <a:endParaRPr lang="ru-RU" sz="50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41947190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46576"/>
            <a:ext cx="2892196" cy="12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480" y="-441434"/>
            <a:ext cx="11734800" cy="2387600"/>
          </a:xfrm>
        </p:spPr>
        <p:txBody>
          <a:bodyPr>
            <a:normAutofit/>
          </a:bodyPr>
          <a:lstStyle/>
          <a:p>
            <a:pPr algn="r"/>
            <a:r>
              <a:rPr lang="ru-RU" altLang="ru-RU" sz="5000" b="1" i="1" dirty="0" smtClean="0">
                <a:solidFill>
                  <a:schemeClr val="bg1"/>
                </a:solidFill>
                <a:latin typeface="+mn-lt"/>
              </a:rPr>
              <a:t>Информационные ресурсы</a:t>
            </a:r>
            <a:r>
              <a:rPr lang="ru-RU" altLang="ru-RU" sz="4400" i="1" dirty="0">
                <a:solidFill>
                  <a:srgbClr val="011785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4400" i="1" dirty="0">
                <a:solidFill>
                  <a:srgbClr val="011785"/>
                </a:solidFill>
                <a:latin typeface="Times New Roman" panose="02020603050405020304" pitchFamily="18" charset="0"/>
              </a:rPr>
            </a:br>
            <a:endParaRPr lang="ru-RU" sz="4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856" t="13393" r="1227" b="6027"/>
          <a:stretch/>
        </p:blipFill>
        <p:spPr>
          <a:xfrm>
            <a:off x="3925614" y="3290647"/>
            <a:ext cx="4325481" cy="278342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715" y="4002687"/>
            <a:ext cx="3733787" cy="1184168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http://</a:t>
            </a:r>
            <a:r>
              <a:rPr lang="ru-RU" b="1" u="sng" dirty="0">
                <a:solidFill>
                  <a:schemeClr val="accent5">
                    <a:lumMod val="75000"/>
                  </a:schemeClr>
                </a:solidFill>
              </a:rPr>
              <a:t>созвездие-</a:t>
            </a:r>
            <a:r>
              <a:rPr lang="ru-RU" b="1" u="sng" dirty="0" err="1">
                <a:solidFill>
                  <a:schemeClr val="accent5">
                    <a:lumMod val="75000"/>
                  </a:schemeClr>
                </a:solidFill>
              </a:rPr>
              <a:t>орла.рф</a:t>
            </a:r>
            <a:endParaRPr lang="ru-RU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6" y="146576"/>
            <a:ext cx="2892196" cy="1211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409" t="12054" r="1338" b="8482"/>
          <a:stretch/>
        </p:blipFill>
        <p:spPr>
          <a:xfrm>
            <a:off x="164032" y="1358156"/>
            <a:ext cx="3761582" cy="237855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670029" y="6085489"/>
            <a:ext cx="5070120" cy="616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hlinkClick r:id="rId6"/>
              </a:rPr>
              <a:t>http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hlinkClick r:id="rId6"/>
              </a:rPr>
              <a:t>://</a:t>
            </a:r>
            <a:r>
              <a:rPr lang="ru-RU" sz="44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hlinkClick r:id="rId6"/>
              </a:rPr>
              <a:t>центр.созвездие-орла.рф</a:t>
            </a:r>
            <a:r>
              <a:rPr lang="ru-RU" altLang="ru-RU" sz="4400" dirty="0" smtClean="0">
                <a:solidFill>
                  <a:srgbClr val="011785"/>
                </a:solidFill>
                <a:latin typeface="+mn-lt"/>
              </a:rPr>
              <a:t/>
            </a:r>
            <a:br>
              <a:rPr lang="ru-RU" altLang="ru-RU" sz="4400" dirty="0" smtClean="0">
                <a:solidFill>
                  <a:srgbClr val="011785"/>
                </a:solidFill>
                <a:latin typeface="+mn-lt"/>
              </a:rPr>
            </a:br>
            <a:endParaRPr lang="ru-RU" sz="4400" dirty="0"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51095" y="3736707"/>
            <a:ext cx="3731495" cy="8825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b="1" dirty="0">
                <a:latin typeface="+mn-lt"/>
                <a:hlinkClick r:id="rId7"/>
              </a:rPr>
              <a:t>https://</a:t>
            </a:r>
            <a:r>
              <a:rPr lang="en-US" sz="2200" b="1" dirty="0" smtClean="0">
                <a:latin typeface="+mn-lt"/>
                <a:hlinkClick r:id="rId7"/>
              </a:rPr>
              <a:t>vk.com/sozvezdieorla</a:t>
            </a:r>
            <a:endParaRPr lang="ru-RU" sz="2200" b="1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3" t="21475" r="11910" b="11421"/>
          <a:stretch/>
        </p:blipFill>
        <p:spPr bwMode="auto">
          <a:xfrm>
            <a:off x="8125254" y="1673467"/>
            <a:ext cx="3857336" cy="229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7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57654"/>
            <a:ext cx="11734800" cy="2387600"/>
          </a:xfrm>
        </p:spPr>
        <p:txBody>
          <a:bodyPr>
            <a:normAutofit/>
          </a:bodyPr>
          <a:lstStyle/>
          <a:p>
            <a:pPr algn="r"/>
            <a:r>
              <a:rPr lang="ru-RU" altLang="ru-RU" sz="5000" b="1" i="1" dirty="0">
                <a:solidFill>
                  <a:schemeClr val="bg1"/>
                </a:solidFill>
                <a:latin typeface="+mn-lt"/>
              </a:rPr>
              <a:t>Программы, реализуемые в </a:t>
            </a:r>
            <a:r>
              <a:rPr lang="ru-RU" altLang="ru-RU" sz="5000" b="1" i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altLang="ru-RU" sz="5000" b="1" i="1" dirty="0" smtClean="0">
                <a:solidFill>
                  <a:schemeClr val="bg1"/>
                </a:solidFill>
                <a:latin typeface="+mn-lt"/>
              </a:rPr>
            </a:br>
            <a:r>
              <a:rPr lang="ru-RU" altLang="ru-RU" sz="5000" b="1" i="1" dirty="0" smtClean="0">
                <a:solidFill>
                  <a:schemeClr val="bg1"/>
                </a:solidFill>
                <a:latin typeface="+mn-lt"/>
              </a:rPr>
              <a:t>БОУ </a:t>
            </a:r>
            <a:r>
              <a:rPr lang="ru-RU" altLang="ru-RU" sz="5000" b="1" i="1" dirty="0">
                <a:solidFill>
                  <a:schemeClr val="bg1"/>
                </a:solidFill>
                <a:latin typeface="+mn-lt"/>
              </a:rPr>
              <a:t>ОО «Созвездие Орла» </a:t>
            </a:r>
            <a:r>
              <a:rPr lang="ru-RU" altLang="ru-RU" sz="5000" b="1" i="1" dirty="0">
                <a:solidFill>
                  <a:srgbClr val="011785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5000" b="1" i="1" dirty="0">
                <a:solidFill>
                  <a:srgbClr val="011785"/>
                </a:solidFill>
                <a:latin typeface="Times New Roman" panose="02020603050405020304" pitchFamily="18" charset="0"/>
              </a:rPr>
            </a:br>
            <a:endParaRPr lang="ru-RU" sz="5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" y="1618260"/>
            <a:ext cx="11498580" cy="5239740"/>
          </a:xfrm>
        </p:spPr>
        <p:txBody>
          <a:bodyPr>
            <a:normAutofit lnSpcReduction="10000"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600" b="1" dirty="0" smtClean="0">
                <a:solidFill>
                  <a:srgbClr val="006666"/>
                </a:solidFill>
              </a:rPr>
              <a:t>Основная образовательная программа начального общего образования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600" b="1" dirty="0" smtClean="0">
                <a:solidFill>
                  <a:srgbClr val="006666"/>
                </a:solidFill>
              </a:rPr>
              <a:t>Основная образовательная программа основного общего образования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600" b="1" dirty="0" smtClean="0">
                <a:solidFill>
                  <a:srgbClr val="006666"/>
                </a:solidFill>
              </a:rPr>
              <a:t>Образовательная программа среднего общего образования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600" b="1" dirty="0" smtClean="0">
                <a:solidFill>
                  <a:srgbClr val="006666"/>
                </a:solidFill>
              </a:rPr>
              <a:t>Адаптированная основная образовательная программа начального общего образования для обучающихся с ОВЗ (вариант 7.1)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600" b="1" dirty="0" smtClean="0">
                <a:solidFill>
                  <a:srgbClr val="006666"/>
                </a:solidFill>
              </a:rPr>
              <a:t>Адаптированная основная общеобразовательная программа начального общего образования обучающихся с тяжелыми нарушениями речи (вариант 5.1)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600" b="1" dirty="0" smtClean="0">
                <a:solidFill>
                  <a:srgbClr val="006666"/>
                </a:solidFill>
              </a:rPr>
              <a:t>Адаптированная образовательная программа основного общего образования обучающихся с задержкой психического развития (вариант 7.1)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600" b="1" dirty="0" smtClean="0">
                <a:solidFill>
                  <a:srgbClr val="006666"/>
                </a:solidFill>
              </a:rPr>
              <a:t>Дополнительные общеобразовательные общеразвивающие программы по направлением «Спорт», «Наука», «Искусство»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46576"/>
            <a:ext cx="2892196" cy="12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69218" y="1217226"/>
            <a:ext cx="6813684" cy="930963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Структурное   подразделение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5883" y="2856623"/>
            <a:ext cx="9841230" cy="3518496"/>
          </a:xfrm>
        </p:spPr>
        <p:txBody>
          <a:bodyPr>
            <a:noAutofit/>
          </a:bodyPr>
          <a:lstStyle/>
          <a:p>
            <a:pPr algn="r"/>
            <a:r>
              <a:rPr lang="ru-RU" sz="4800" b="1" i="1" dirty="0" smtClean="0">
                <a:solidFill>
                  <a:srgbClr val="006666"/>
                </a:solidFill>
              </a:rPr>
              <a:t>Образовательный центр выявления, поддержки и развития способностей и талантов у детей и молодежи «Созвездие Орла»</a:t>
            </a:r>
          </a:p>
          <a:p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55" t="-19330" r="123169" b="-4436"/>
          <a:stretch/>
        </p:blipFill>
        <p:spPr>
          <a:xfrm>
            <a:off x="-13508650" y="4693781"/>
            <a:ext cx="9622450" cy="487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6648" y="-1"/>
            <a:ext cx="107363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300" b="1" i="1" dirty="0">
                <a:solidFill>
                  <a:schemeClr val="bg1"/>
                </a:solidFill>
              </a:rPr>
              <a:t>Бюджетное общеобразовательное учреждение </a:t>
            </a:r>
            <a:br>
              <a:rPr lang="ru-RU" sz="3300" b="1" i="1" dirty="0">
                <a:solidFill>
                  <a:schemeClr val="bg1"/>
                </a:solidFill>
              </a:rPr>
            </a:br>
            <a:r>
              <a:rPr lang="ru-RU" sz="3300" b="1" i="1" dirty="0">
                <a:solidFill>
                  <a:schemeClr val="bg1"/>
                </a:solidFill>
              </a:rPr>
              <a:t>Орловской области «Созвездие Орла»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" y="-74253"/>
            <a:ext cx="2630304" cy="1102611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10629899" y="2279611"/>
            <a:ext cx="721723" cy="44559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4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480" y="-441434"/>
            <a:ext cx="11734800" cy="2387600"/>
          </a:xfrm>
        </p:spPr>
        <p:txBody>
          <a:bodyPr>
            <a:normAutofit/>
          </a:bodyPr>
          <a:lstStyle/>
          <a:p>
            <a:pPr algn="r"/>
            <a:r>
              <a:rPr lang="ru-RU" altLang="ru-RU" sz="5000" b="1" i="1" dirty="0">
                <a:solidFill>
                  <a:schemeClr val="bg1"/>
                </a:solidFill>
                <a:latin typeface="+mn-lt"/>
              </a:rPr>
              <a:t>Цели </a:t>
            </a:r>
            <a:r>
              <a:rPr lang="ru-RU" altLang="ru-RU" sz="5000" b="1" i="1" dirty="0" smtClean="0">
                <a:solidFill>
                  <a:schemeClr val="bg1"/>
                </a:solidFill>
                <a:latin typeface="+mn-lt"/>
              </a:rPr>
              <a:t>деятельности</a:t>
            </a:r>
            <a:r>
              <a:rPr lang="ru-RU" altLang="ru-RU" sz="4400" i="1" dirty="0">
                <a:solidFill>
                  <a:srgbClr val="011785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4400" i="1" dirty="0">
                <a:solidFill>
                  <a:srgbClr val="011785"/>
                </a:solidFill>
                <a:latin typeface="Times New Roman" panose="02020603050405020304" pitchFamily="18" charset="0"/>
              </a:rPr>
            </a:br>
            <a:endParaRPr lang="ru-RU" sz="44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" y="1618260"/>
            <a:ext cx="11498580" cy="5239740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dirty="0">
                <a:solidFill>
                  <a:srgbClr val="006666"/>
                </a:solidFill>
              </a:rPr>
              <a:t> </a:t>
            </a:r>
            <a:r>
              <a:rPr lang="ru-RU" altLang="ru-RU" sz="3000" b="1" dirty="0">
                <a:solidFill>
                  <a:srgbClr val="006666"/>
                </a:solidFill>
              </a:rPr>
              <a:t>организация и проведение олимпиад и интеллектуальных творческих конкурсов, мероприятий, направленных на развитие интеллектуальных и творческих способностей, интереса к научной, творческой, физкультурно-спортивной деятельности</a:t>
            </a:r>
            <a:r>
              <a:rPr lang="ru-RU" altLang="ru-RU" sz="3000" b="1" dirty="0" smtClean="0">
                <a:solidFill>
                  <a:srgbClr val="006666"/>
                </a:solidFill>
              </a:rPr>
              <a:t>;</a:t>
            </a:r>
            <a:endParaRPr lang="ru-RU" altLang="ru-RU" sz="3000" b="1" dirty="0">
              <a:solidFill>
                <a:srgbClr val="00666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3000" b="1" dirty="0">
                <a:solidFill>
                  <a:srgbClr val="006666"/>
                </a:solidFill>
              </a:rPr>
              <a:t>разработка и реализация образовательных программ для детей и молодежи</a:t>
            </a:r>
            <a:r>
              <a:rPr lang="ru-RU" altLang="ru-RU" sz="3000" b="1" dirty="0" smtClean="0">
                <a:solidFill>
                  <a:srgbClr val="006666"/>
                </a:solidFill>
              </a:rPr>
              <a:t>;</a:t>
            </a:r>
            <a:endParaRPr lang="ru-RU" altLang="ru-RU" sz="3000" b="1" dirty="0">
              <a:solidFill>
                <a:srgbClr val="00666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3000" b="1" dirty="0">
                <a:solidFill>
                  <a:srgbClr val="006666"/>
                </a:solidFill>
              </a:rPr>
              <a:t>обеспечение индивидуальной работы с детьми и молодежью по формированию и развитию их познавательных интересов, построению индивидуальных образовательных маршрутов работы с детьми и молодежью по формированию и, в том числе </a:t>
            </a:r>
            <a:r>
              <a:rPr lang="ru-RU" altLang="ru-RU" sz="3000" b="1" dirty="0" err="1">
                <a:solidFill>
                  <a:srgbClr val="006666"/>
                </a:solidFill>
              </a:rPr>
              <a:t>тьюторской</a:t>
            </a:r>
            <a:r>
              <a:rPr lang="ru-RU" altLang="ru-RU" sz="3000" b="1" dirty="0">
                <a:solidFill>
                  <a:srgbClr val="006666"/>
                </a:solidFill>
              </a:rPr>
              <a:t> и  тренерской поддержки.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endParaRPr lang="ru-RU" altLang="ru-RU" dirty="0" smtClean="0">
              <a:solidFill>
                <a:srgbClr val="006666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46576"/>
            <a:ext cx="2892196" cy="12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480" y="-441434"/>
            <a:ext cx="11734800" cy="2387600"/>
          </a:xfrm>
        </p:spPr>
        <p:txBody>
          <a:bodyPr>
            <a:normAutofit/>
          </a:bodyPr>
          <a:lstStyle/>
          <a:p>
            <a:pPr algn="r"/>
            <a:r>
              <a:rPr lang="ru-RU" altLang="ru-RU" sz="5000" b="1" i="1" dirty="0">
                <a:solidFill>
                  <a:schemeClr val="bg1"/>
                </a:solidFill>
                <a:latin typeface="+mn-lt"/>
              </a:rPr>
              <a:t>Основные </a:t>
            </a:r>
            <a:r>
              <a:rPr lang="ru-RU" altLang="ru-RU" sz="5000" b="1" i="1" dirty="0" smtClean="0">
                <a:solidFill>
                  <a:schemeClr val="bg1"/>
                </a:solidFill>
                <a:latin typeface="+mn-lt"/>
              </a:rPr>
              <a:t>задачи</a:t>
            </a:r>
            <a:r>
              <a:rPr lang="ru-RU" altLang="ru-RU" sz="5000" dirty="0">
                <a:solidFill>
                  <a:srgbClr val="011785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5000" dirty="0">
                <a:solidFill>
                  <a:srgbClr val="011785"/>
                </a:solidFill>
                <a:latin typeface="Times New Roman" panose="02020603050405020304" pitchFamily="18" charset="0"/>
              </a:rPr>
            </a:br>
            <a:endParaRPr lang="ru-RU" sz="5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" y="1618260"/>
            <a:ext cx="11498580" cy="5239740"/>
          </a:xfrm>
        </p:spPr>
        <p:txBody>
          <a:bodyPr>
            <a:normAutofit fontScale="92500" lnSpcReduction="10000"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3500" dirty="0">
                <a:solidFill>
                  <a:srgbClr val="006666"/>
                </a:solidFill>
              </a:rPr>
              <a:t> </a:t>
            </a:r>
            <a:r>
              <a:rPr lang="ru-RU" altLang="ru-RU" sz="3500" b="1" dirty="0">
                <a:solidFill>
                  <a:srgbClr val="006666"/>
                </a:solidFill>
              </a:rPr>
              <a:t>разработка </a:t>
            </a:r>
            <a:r>
              <a:rPr lang="ru-RU" altLang="ru-RU" sz="3500" b="1" dirty="0" smtClean="0">
                <a:solidFill>
                  <a:srgbClr val="006666"/>
                </a:solidFill>
              </a:rPr>
              <a:t>и реализация </a:t>
            </a:r>
            <a:r>
              <a:rPr lang="ru-RU" altLang="ru-RU" sz="3500" b="1" dirty="0">
                <a:solidFill>
                  <a:srgbClr val="006666"/>
                </a:solidFill>
              </a:rPr>
              <a:t>дополнительных профессиональных программ с проявившими выдающиеся способности детьми и молодежью</a:t>
            </a:r>
            <a:r>
              <a:rPr lang="ru-RU" altLang="ru-RU" sz="3500" b="1" dirty="0" smtClean="0">
                <a:solidFill>
                  <a:srgbClr val="006666"/>
                </a:solidFill>
              </a:rPr>
              <a:t>;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3600" b="1" dirty="0">
                <a:solidFill>
                  <a:srgbClr val="006666"/>
                </a:solidFill>
              </a:rPr>
              <a:t>создание и развитие ресурсной базы для дальнейшего развития региональных образовательных программ для одаренных школьников;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3600" b="1" dirty="0">
                <a:solidFill>
                  <a:srgbClr val="006666"/>
                </a:solidFill>
              </a:rPr>
              <a:t>организация и проведение выставок, семинаров, конференций, круглых столов, лекций и иных культурно-просветительских мероприятий, а также проведение олимпиад, конкурсов, фестивалей и иных массовых мероприятий.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endParaRPr lang="ru-RU" altLang="ru-RU" sz="3500" dirty="0">
              <a:solidFill>
                <a:srgbClr val="00666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endParaRPr lang="ru-RU" altLang="ru-RU" dirty="0" smtClean="0">
              <a:solidFill>
                <a:srgbClr val="006666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46576"/>
            <a:ext cx="2892196" cy="12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480" y="-441434"/>
            <a:ext cx="11734800" cy="2387600"/>
          </a:xfrm>
        </p:spPr>
        <p:txBody>
          <a:bodyPr>
            <a:normAutofit/>
          </a:bodyPr>
          <a:lstStyle/>
          <a:p>
            <a:pPr algn="r"/>
            <a:r>
              <a:rPr lang="ru-RU" altLang="ru-RU" sz="4400" b="1" dirty="0">
                <a:solidFill>
                  <a:schemeClr val="bg1"/>
                </a:solidFill>
                <a:latin typeface="+mn-lt"/>
              </a:rPr>
              <a:t>Основные </a:t>
            </a:r>
            <a:r>
              <a:rPr lang="ru-RU" altLang="ru-RU" sz="4400" b="1" dirty="0" smtClean="0">
                <a:solidFill>
                  <a:schemeClr val="bg1"/>
                </a:solidFill>
                <a:latin typeface="+mn-lt"/>
              </a:rPr>
              <a:t>задачи</a:t>
            </a:r>
            <a:r>
              <a:rPr lang="ru-RU" altLang="ru-RU" sz="4400" dirty="0">
                <a:solidFill>
                  <a:srgbClr val="011785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4400" dirty="0">
                <a:solidFill>
                  <a:srgbClr val="011785"/>
                </a:solidFill>
                <a:latin typeface="Times New Roman" panose="02020603050405020304" pitchFamily="18" charset="0"/>
              </a:rPr>
            </a:b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" y="1618260"/>
            <a:ext cx="11498580" cy="5239740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3000" dirty="0">
                <a:solidFill>
                  <a:srgbClr val="006666"/>
                </a:solidFill>
              </a:rPr>
              <a:t> </a:t>
            </a:r>
            <a:endParaRPr lang="ru-RU" altLang="ru-RU" dirty="0" smtClean="0">
              <a:solidFill>
                <a:srgbClr val="006666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46576"/>
            <a:ext cx="2892196" cy="1211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0"/>
            <a:ext cx="6858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3280" y="-68580"/>
            <a:ext cx="9144000" cy="1028579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Направления Центра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2011680" cy="84272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28523767"/>
              </p:ext>
            </p:extLst>
          </p:nvPr>
        </p:nvGraphicFramePr>
        <p:xfrm>
          <a:off x="-842010" y="-541459"/>
          <a:ext cx="13876020" cy="7863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16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5900" y="207963"/>
            <a:ext cx="9144000" cy="683577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Наука</a:t>
            </a:r>
            <a:r>
              <a:rPr lang="ru-RU" b="1" i="1" dirty="0" smtClean="0"/>
              <a:t> 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34963"/>
            <a:ext cx="2400300" cy="84272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25987366"/>
              </p:ext>
            </p:extLst>
          </p:nvPr>
        </p:nvGraphicFramePr>
        <p:xfrm>
          <a:off x="-407670" y="11062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7585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455</Words>
  <Application>Microsoft Office PowerPoint</Application>
  <PresentationFormat>Широкоэкранный</PresentationFormat>
  <Paragraphs>95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4_Тема Office</vt:lpstr>
      <vt:lpstr>Бюджетное общеобразовательное  учреждение  Орловской области  «Созвездие Орла»</vt:lpstr>
      <vt:lpstr>Ведение образовательной  деятельности, разработка и реализация образовательных программ для детей и молодежи</vt:lpstr>
      <vt:lpstr>Программы, реализуемые в  БОУ ОО «Созвездие Орла»  </vt:lpstr>
      <vt:lpstr>Структурное   подразделение</vt:lpstr>
      <vt:lpstr>Цели деятельности </vt:lpstr>
      <vt:lpstr>Основные задачи </vt:lpstr>
      <vt:lpstr>Основные задачи </vt:lpstr>
      <vt:lpstr>Направления Центра</vt:lpstr>
      <vt:lpstr>Наука </vt:lpstr>
      <vt:lpstr>Научные лаборатории</vt:lpstr>
      <vt:lpstr>Научные лаборатории</vt:lpstr>
      <vt:lpstr>Искусство </vt:lpstr>
      <vt:lpstr>Оснащение</vt:lpstr>
      <vt:lpstr>Спорт </vt:lpstr>
      <vt:lpstr>Спортивное оборудование</vt:lpstr>
      <vt:lpstr>Участники образовательных программ</vt:lpstr>
      <vt:lpstr>Педагоги и специалисты </vt:lpstr>
      <vt:lpstr>Образовательная программа </vt:lpstr>
      <vt:lpstr>Документы по итогам  образовательных программ </vt:lpstr>
      <vt:lpstr>Партнеры </vt:lpstr>
      <vt:lpstr>Информационные ресурсы </vt:lpstr>
    </vt:vector>
  </TitlesOfParts>
  <Company>Russia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Zverdvd.org</dc:creator>
  <cp:lastModifiedBy>Елена Гирич</cp:lastModifiedBy>
  <cp:revision>69</cp:revision>
  <dcterms:created xsi:type="dcterms:W3CDTF">2019-07-29T08:28:53Z</dcterms:created>
  <dcterms:modified xsi:type="dcterms:W3CDTF">2019-08-29T14:26:43Z</dcterms:modified>
</cp:coreProperties>
</file>